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opa Stefan" initials="PS" lastIdx="1" clrIdx="0">
    <p:extLst>
      <p:ext uri="{19B8F6BF-5375-455C-9EA6-DF929625EA0E}">
        <p15:presenceInfo xmlns:p15="http://schemas.microsoft.com/office/powerpoint/2012/main" userId="2b33321e2995b82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6D6BA1E-D140-4448-8276-D3A86FDEFDED}" type="datetimeFigureOut">
              <a:rPr lang="en-US" smtClean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C501F87-1431-4B2E-9CBD-F6804C04A77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84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A1E-D140-4448-8276-D3A86FDEFDED}" type="datetimeFigureOut">
              <a:rPr lang="en-US" smtClean="0"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1F87-1431-4B2E-9CBD-F6804C04A7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842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A1E-D140-4448-8276-D3A86FDEFDED}" type="datetimeFigureOut">
              <a:rPr lang="en-US" smtClean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1F87-1431-4B2E-9CBD-F6804C04A77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824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A1E-D140-4448-8276-D3A86FDEFDED}" type="datetimeFigureOut">
              <a:rPr lang="en-US" smtClean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1F87-1431-4B2E-9CBD-F6804C04A7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755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A1E-D140-4448-8276-D3A86FDEFDED}" type="datetimeFigureOut">
              <a:rPr lang="en-US" smtClean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1F87-1431-4B2E-9CBD-F6804C04A7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171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A1E-D140-4448-8276-D3A86FDEFDED}" type="datetimeFigureOut">
              <a:rPr lang="en-US" smtClean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1F87-1431-4B2E-9CBD-F6804C04A7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045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A1E-D140-4448-8276-D3A86FDEFDED}" type="datetimeFigureOut">
              <a:rPr lang="en-US" smtClean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1F87-1431-4B2E-9CBD-F6804C04A77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197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A1E-D140-4448-8276-D3A86FDEFDED}" type="datetimeFigureOut">
              <a:rPr lang="en-US" smtClean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1F87-1431-4B2E-9CBD-F6804C04A77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4580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A1E-D140-4448-8276-D3A86FDEFDED}" type="datetimeFigureOut">
              <a:rPr lang="en-US" smtClean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1F87-1431-4B2E-9CBD-F6804C04A77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896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A1E-D140-4448-8276-D3A86FDEFDED}" type="datetimeFigureOut">
              <a:rPr lang="en-US" smtClean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1F87-1431-4B2E-9CBD-F6804C04A7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033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A1E-D140-4448-8276-D3A86FDEFDED}" type="datetimeFigureOut">
              <a:rPr lang="en-US" smtClean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1F87-1431-4B2E-9CBD-F6804C04A77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621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A1E-D140-4448-8276-D3A86FDEFDED}" type="datetimeFigureOut">
              <a:rPr lang="en-US" smtClean="0"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1F87-1431-4B2E-9CBD-F6804C04A7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351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A1E-D140-4448-8276-D3A86FDEFDED}" type="datetimeFigureOut">
              <a:rPr lang="en-US" smtClean="0"/>
              <a:t>6/22/2021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1F87-1431-4B2E-9CBD-F6804C04A77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460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A1E-D140-4448-8276-D3A86FDEFDED}" type="datetimeFigureOut">
              <a:rPr lang="en-US" smtClean="0"/>
              <a:t>6/22/2021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1F87-1431-4B2E-9CBD-F6804C04A77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143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A1E-D140-4448-8276-D3A86FDEFDED}" type="datetimeFigureOut">
              <a:rPr lang="en-US" smtClean="0"/>
              <a:t>6/22/2021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1F87-1431-4B2E-9CBD-F6804C04A7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97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A1E-D140-4448-8276-D3A86FDEFDED}" type="datetimeFigureOut">
              <a:rPr lang="en-US" smtClean="0"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1F87-1431-4B2E-9CBD-F6804C04A77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249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A1E-D140-4448-8276-D3A86FDEFDED}" type="datetimeFigureOut">
              <a:rPr lang="en-US" smtClean="0"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1F87-1431-4B2E-9CBD-F6804C04A7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10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D6BA1E-D140-4448-8276-D3A86FDEFDED}" type="datetimeFigureOut">
              <a:rPr lang="en-US" smtClean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C501F87-1431-4B2E-9CBD-F6804C04A7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055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313AD6C-E1B0-4532-A386-EB0E5BDB9F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ro-RO" dirty="0"/>
          </a:p>
          <a:p>
            <a:r>
              <a:rPr lang="ro-RO" dirty="0"/>
              <a:t>Absolvent</a:t>
            </a:r>
            <a:r>
              <a:rPr lang="en-US" dirty="0"/>
              <a:t>: Popa </a:t>
            </a:r>
            <a:r>
              <a:rPr lang="ro-RO" dirty="0"/>
              <a:t>Ștefan-Dorin</a:t>
            </a:r>
          </a:p>
          <a:p>
            <a:r>
              <a:rPr lang="en-US" dirty="0"/>
              <a:t>Coordonator </a:t>
            </a:r>
            <a:r>
              <a:rPr lang="ro-RO" dirty="0"/>
              <a:t>științific</a:t>
            </a:r>
            <a:r>
              <a:rPr lang="en-US" dirty="0"/>
              <a:t>: Lect.dr. Vidra</a:t>
            </a:r>
            <a:r>
              <a:rPr lang="ro-RO" dirty="0"/>
              <a:t>șcu Cristian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213E7B-7859-45E5-A7A0-8FC1EDA3F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02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716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F22AB-639D-4903-9504-FC13E7EC6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/>
          <a:lstStyle/>
          <a:p>
            <a:r>
              <a:rPr lang="ro-RO" dirty="0"/>
              <a:t>Cuprins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CB2AE-4095-4E94-85C2-678F86B68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2237508"/>
          </a:xfrm>
        </p:spPr>
        <p:txBody>
          <a:bodyPr>
            <a:normAutofit fontScale="85000"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o-RO" dirty="0"/>
              <a:t>Tema și motivația lucrării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o-RO" dirty="0"/>
              <a:t>Aplicații similare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o-RO" dirty="0"/>
              <a:t>Funcționalitățile aplicației</a:t>
            </a:r>
            <a:r>
              <a:rPr lang="en-US" dirty="0"/>
              <a:t> realizate</a:t>
            </a:r>
            <a:endParaRPr lang="ro-RO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o-RO" dirty="0"/>
              <a:t>Tehnologii utilizate</a:t>
            </a:r>
            <a:r>
              <a:rPr lang="en-US" dirty="0"/>
              <a:t> pentru realizarea aplica</a:t>
            </a:r>
            <a:r>
              <a:rPr lang="ro-RO" dirty="0"/>
              <a:t>ției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o-RO" dirty="0"/>
              <a:t>Concluzii și posibile îmbunătățiri viitoare ale funcționalităților aplicației</a:t>
            </a:r>
          </a:p>
          <a:p>
            <a:pPr algn="l"/>
            <a:endParaRPr lang="ro-RO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628423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D0B40-EC3C-4DAE-BBFF-DDBB2C17C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Tema </a:t>
            </a:r>
            <a:r>
              <a:rPr lang="ro-RO" dirty="0"/>
              <a:t>și motivația lucrării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A34C5-81E4-447E-9A3F-0E4B01B31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CarLovers </a:t>
            </a:r>
          </a:p>
          <a:p>
            <a:pPr lvl="1"/>
            <a:r>
              <a:rPr lang="ro-RO" dirty="0"/>
              <a:t>Aplicație mobilă cu și despre pasionații de mașini</a:t>
            </a:r>
          </a:p>
          <a:p>
            <a:pPr lvl="1"/>
            <a:r>
              <a:rPr lang="ro-RO" dirty="0"/>
              <a:t>Rețea media socială</a:t>
            </a:r>
          </a:p>
          <a:p>
            <a:pPr lvl="1"/>
            <a:endParaRPr lang="ro-R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314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718BF-02AE-4320-A9FC-EDBB9C065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Aplicații similare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0DFC9-5B08-4FFB-B3E9-C9413EFD8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i="1" dirty="0"/>
              <a:t>CarMeets</a:t>
            </a:r>
            <a:r>
              <a:rPr lang="ro-RO" dirty="0"/>
              <a:t>(2019)</a:t>
            </a:r>
          </a:p>
          <a:p>
            <a:pPr lvl="1"/>
            <a:r>
              <a:rPr lang="ro-RO" dirty="0"/>
              <a:t>Marketplace </a:t>
            </a:r>
          </a:p>
          <a:p>
            <a:pPr lvl="1"/>
            <a:r>
              <a:rPr lang="ro-RO" dirty="0"/>
              <a:t>Cluburi auto</a:t>
            </a:r>
          </a:p>
          <a:p>
            <a:pPr lvl="1"/>
            <a:r>
              <a:rPr lang="ro-RO" dirty="0"/>
              <a:t>Evenimente</a:t>
            </a:r>
          </a:p>
          <a:p>
            <a:r>
              <a:rPr lang="ro-RO" i="1" dirty="0"/>
              <a:t>Throdle</a:t>
            </a:r>
            <a:r>
              <a:rPr lang="ro-RO" dirty="0"/>
              <a:t>(2021)</a:t>
            </a:r>
          </a:p>
          <a:p>
            <a:pPr lvl="1"/>
            <a:r>
              <a:rPr lang="ro-RO" dirty="0"/>
              <a:t>Cluburi auto</a:t>
            </a:r>
          </a:p>
          <a:p>
            <a:pPr lvl="1"/>
            <a:r>
              <a:rPr lang="ro-RO" dirty="0"/>
              <a:t>Evenimente</a:t>
            </a:r>
          </a:p>
        </p:txBody>
      </p:sp>
    </p:spTree>
    <p:extLst>
      <p:ext uri="{BB962C8B-B14F-4D97-AF65-F5344CB8AC3E}">
        <p14:creationId xmlns:p14="http://schemas.microsoft.com/office/powerpoint/2010/main" val="774970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9D264-47EF-4CC5-BCF1-58408201A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Funcționalitățile aplicației realizate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DA5A1-7568-40DA-9838-85E1CB9AB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i="1" dirty="0"/>
              <a:t>CarLovers</a:t>
            </a:r>
          </a:p>
          <a:p>
            <a:pPr lvl="1"/>
            <a:r>
              <a:rPr lang="ro-RO" dirty="0"/>
              <a:t>Știri din domeniul auto</a:t>
            </a:r>
          </a:p>
          <a:p>
            <a:pPr lvl="1"/>
            <a:r>
              <a:rPr lang="ro-RO" dirty="0"/>
              <a:t>Cluburi auto</a:t>
            </a:r>
          </a:p>
          <a:p>
            <a:pPr lvl="1"/>
            <a:r>
              <a:rPr lang="ro-RO" dirty="0"/>
              <a:t>Evenimente</a:t>
            </a:r>
          </a:p>
          <a:p>
            <a:pPr lvl="1"/>
            <a:r>
              <a:rPr lang="ro-RO" dirty="0"/>
              <a:t>Garaj</a:t>
            </a:r>
          </a:p>
          <a:p>
            <a:pPr marL="457200" lvl="1" indent="0">
              <a:buNone/>
            </a:pPr>
            <a:endParaRPr lang="ro-RO" dirty="0"/>
          </a:p>
          <a:p>
            <a:pPr marL="457200" lvl="1" indent="0">
              <a:buNone/>
            </a:pPr>
            <a:r>
              <a:rPr lang="ro-RO" dirty="0"/>
              <a:t>Prezentare video</a:t>
            </a:r>
          </a:p>
        </p:txBody>
      </p:sp>
    </p:spTree>
    <p:extLst>
      <p:ext uri="{BB962C8B-B14F-4D97-AF65-F5344CB8AC3E}">
        <p14:creationId xmlns:p14="http://schemas.microsoft.com/office/powerpoint/2010/main" val="1723911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8D206-65F9-4451-B2F5-A456BB1A8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Tehnologii utilizate pentru realizare aplicației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BABDB1-5539-43F7-9DBB-D396BC64C71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192" y="2472613"/>
            <a:ext cx="3937519" cy="372291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1A75F2-6BA3-4730-AFDC-912B3C3904B2}"/>
              </a:ext>
            </a:extLst>
          </p:cNvPr>
          <p:cNvSpPr txBox="1">
            <a:spLocks/>
          </p:cNvSpPr>
          <p:nvPr/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/>
              <a:t>Android</a:t>
            </a:r>
          </a:p>
          <a:p>
            <a:r>
              <a:rPr lang="ro-RO" dirty="0"/>
              <a:t>Java</a:t>
            </a:r>
          </a:p>
          <a:p>
            <a:r>
              <a:rPr lang="ro-RO" dirty="0"/>
              <a:t>Firebase</a:t>
            </a:r>
          </a:p>
          <a:p>
            <a:r>
              <a:rPr lang="ro-RO" dirty="0"/>
              <a:t>Web Crawler</a:t>
            </a:r>
          </a:p>
          <a:p>
            <a:r>
              <a:rPr lang="ro-RO" dirty="0"/>
              <a:t>Google Maps</a:t>
            </a:r>
          </a:p>
          <a:p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054947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AD869-3B9C-460E-9EFE-7B6DA971F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Concluzii și posibile îmbunătățiri viitoare ale funcționalităților aplicației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EB981-0B13-4C04-81DB-EA8C19A76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o-RO" dirty="0"/>
              <a:t>Îmbunătățirea experienței utilizatorului privind elementele grafice</a:t>
            </a:r>
          </a:p>
          <a:p>
            <a:pPr lvl="1"/>
            <a:r>
              <a:rPr lang="ro-RO" dirty="0"/>
              <a:t>Lansarea aplicației pe alte sisteme de operare</a:t>
            </a:r>
          </a:p>
          <a:p>
            <a:pPr lvl="1"/>
            <a:r>
              <a:rPr lang="ro-RO" dirty="0"/>
              <a:t>Aplicație web</a:t>
            </a:r>
          </a:p>
          <a:p>
            <a:pPr lvl="1"/>
            <a:r>
              <a:rPr lang="ro-RO" dirty="0"/>
              <a:t>Sistem de mesagerie și conversații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5061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213</TotalTime>
  <Words>125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PowerPoint Presentation</vt:lpstr>
      <vt:lpstr>Cuprins</vt:lpstr>
      <vt:lpstr>Tema și motivația lucrării</vt:lpstr>
      <vt:lpstr>Aplicații similare</vt:lpstr>
      <vt:lpstr>Funcționalitățile aplicației realizate</vt:lpstr>
      <vt:lpstr>Tehnologii utilizate pentru realizare aplicației</vt:lpstr>
      <vt:lpstr>Concluzii și posibile îmbunătățiri viitoare ale funcționalităților aplicației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CarLovers</dc:title>
  <dc:creator>Popa Stefan</dc:creator>
  <cp:lastModifiedBy>Popa Stefan</cp:lastModifiedBy>
  <cp:revision>10</cp:revision>
  <dcterms:created xsi:type="dcterms:W3CDTF">2021-06-21T14:06:34Z</dcterms:created>
  <dcterms:modified xsi:type="dcterms:W3CDTF">2021-06-22T16:32:13Z</dcterms:modified>
</cp:coreProperties>
</file>