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6" d="100"/>
          <a:sy n="36" d="100"/>
        </p:scale>
        <p:origin x="-404" y="8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6626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Линия"/>
          <p:cNvSpPr>
            <a:spLocks noGrp="1"/>
          </p:cNvSpPr>
          <p:nvPr>
            <p:ph type="body" sz="quarter" idx="13"/>
          </p:nvPr>
        </p:nvSpPr>
        <p:spPr>
          <a:xfrm>
            <a:off x="3851671" y="2214562"/>
            <a:ext cx="16680658" cy="1"/>
          </a:xfrm>
          <a:prstGeom prst="line">
            <a:avLst/>
          </a:prstGeom>
          <a:ln w="508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lIns="71437" tIns="71437" rIns="71437" bIns="71437">
            <a:noAutofit/>
          </a:bodyPr>
          <a:lstStyle/>
          <a:p>
            <a:pPr marL="0" indent="0" algn="ctr" defTabSz="642937">
              <a:spcBef>
                <a:spcPts val="0"/>
              </a:spcBef>
              <a:buSzTx/>
              <a:buNone/>
              <a:defRPr sz="1600" b="1" spc="300">
                <a:solidFill>
                  <a:srgbClr val="FFFFFF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endParaRPr/>
          </a:p>
        </p:txBody>
      </p:sp>
      <p:sp>
        <p:nvSpPr>
          <p:cNvPr id="11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851671" y="1017984"/>
            <a:ext cx="16680658" cy="1017985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821531">
              <a:spcBef>
                <a:spcPts val="3200"/>
              </a:spcBef>
              <a:defRPr sz="7200" cap="all">
                <a:solidFill>
                  <a:srgbClr val="747676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0048228" y="12930187"/>
            <a:ext cx="423790" cy="473076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22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Изображение"/>
          <p:cNvSpPr>
            <a:spLocks noGrp="1"/>
          </p:cNvSpPr>
          <p:nvPr>
            <p:ph type="pic" idx="13"/>
          </p:nvPr>
        </p:nvSpPr>
        <p:spPr>
          <a:xfrm>
            <a:off x="-1" y="0"/>
            <a:ext cx="1219200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1944981" y="12698569"/>
            <a:ext cx="648911" cy="551181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 b="1" spc="45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81389F"/>
                </a:solidFill>
                <a:latin typeface="+mn-lt"/>
                <a:ea typeface="+mn-ea"/>
                <a:cs typeface="+mn-cs"/>
                <a:sym typeface="UniSansHeavyCAP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microsoft.com/office/2007/relationships/media" Target="../media/media2.mp4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5.png"/><Relationship Id="rId5" Type="http://schemas.microsoft.com/office/2007/relationships/media" Target="../media/media3.mp4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video" Target="../media/media2.mp4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3" Type="http://schemas.microsoft.com/office/2007/relationships/media" Target="../media/media5.mp4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2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video" Target="../media/media6.mp4"/><Relationship Id="rId11" Type="http://schemas.openxmlformats.org/officeDocument/2006/relationships/image" Target="../media/image11.png"/><Relationship Id="rId5" Type="http://schemas.microsoft.com/office/2007/relationships/media" Target="../media/media6.mp4"/><Relationship Id="rId10" Type="http://schemas.openxmlformats.org/officeDocument/2006/relationships/image" Target="../media/image10.png"/><Relationship Id="rId4" Type="http://schemas.openxmlformats.org/officeDocument/2006/relationships/video" Target="../media/media5.mp4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tif"/><Relationship Id="rId5" Type="http://schemas.openxmlformats.org/officeDocument/2006/relationships/image" Target="../media/image15.tif"/><Relationship Id="rId4" Type="http://schemas.openxmlformats.org/officeDocument/2006/relationships/image" Target="../media/image14.t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hyperlink" Target="http://stefan.pushkov@icloud.com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Будь ярким, делись эмоциями"/>
          <p:cNvSpPr txBox="1"/>
          <p:nvPr/>
        </p:nvSpPr>
        <p:spPr>
          <a:xfrm>
            <a:off x="4207240" y="8597972"/>
            <a:ext cx="15969520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50000"/>
              </a:lnSpc>
              <a:defRPr sz="4000" spc="75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Будь ярким, делись эмоциями</a:t>
            </a:r>
          </a:p>
        </p:txBody>
      </p:sp>
      <p:sp>
        <p:nvSpPr>
          <p:cNvPr id="137" name="Typograph"/>
          <p:cNvSpPr txBox="1"/>
          <p:nvPr/>
        </p:nvSpPr>
        <p:spPr>
          <a:xfrm>
            <a:off x="1753144" y="5759399"/>
            <a:ext cx="21427797" cy="2197203"/>
          </a:xfrm>
          <a:prstGeom prst="rect">
            <a:avLst/>
          </a:prstGeom>
          <a:ln w="12700">
            <a:miter lim="400000"/>
          </a:ln>
          <a:effectLst>
            <a:outerShdw blurRad="63500" dist="12715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sz="13200" spc="9000">
                <a:solidFill>
                  <a:srgbClr val="7D38A2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r>
              <a:t>Typograph</a:t>
            </a:r>
          </a:p>
        </p:txBody>
      </p:sp>
      <p:sp>
        <p:nvSpPr>
          <p:cNvPr id="138" name="by itis.team"/>
          <p:cNvSpPr txBox="1"/>
          <p:nvPr/>
        </p:nvSpPr>
        <p:spPr>
          <a:xfrm>
            <a:off x="19645824" y="12393307"/>
            <a:ext cx="451552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lnSpc>
                <a:spcPct val="110000"/>
              </a:lnSpc>
              <a:defRPr sz="4100" i="1" spc="768">
                <a:solidFill>
                  <a:srgbClr val="81389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by</a:t>
            </a:r>
            <a:r>
              <a:rPr i="0"/>
              <a:t> </a:t>
            </a:r>
            <a:r>
              <a:rPr sz="4600" i="0" spc="862">
                <a:solidFill>
                  <a:schemeClr val="accent1"/>
                </a:solidFill>
              </a:rPr>
              <a:t>itis.team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animBg="1" advAuto="0"/>
      <p:bldP spid="13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Группа"/>
          <p:cNvGrpSpPr/>
          <p:nvPr/>
        </p:nvGrpSpPr>
        <p:grpSpPr>
          <a:xfrm>
            <a:off x="13984599" y="5403007"/>
            <a:ext cx="4751199" cy="1161693"/>
            <a:chOff x="0" y="-217893"/>
            <a:chExt cx="4751198" cy="1161691"/>
          </a:xfrm>
        </p:grpSpPr>
        <p:sp>
          <p:nvSpPr>
            <p:cNvPr id="140" name="Прямоугольник"/>
            <p:cNvSpPr/>
            <p:nvPr/>
          </p:nvSpPr>
          <p:spPr>
            <a:xfrm>
              <a:off x="-1" y="0"/>
              <a:ext cx="4751200" cy="725904"/>
            </a:xfrm>
            <a:prstGeom prst="rect">
              <a:avLst/>
            </a:prstGeom>
            <a:solidFill>
              <a:srgbClr val="BCA480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400" spc="45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1" name="Недостаток эмодзи"/>
            <p:cNvSpPr txBox="1"/>
            <p:nvPr/>
          </p:nvSpPr>
          <p:spPr>
            <a:xfrm>
              <a:off x="-1" y="-217894"/>
              <a:ext cx="4751200" cy="1161692"/>
            </a:xfrm>
            <a:prstGeom prst="rect">
              <a:avLst/>
            </a:prstGeom>
            <a:solidFill>
              <a:srgbClr val="81389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Недостаток эмодзи</a:t>
              </a:r>
            </a:p>
          </p:txBody>
        </p:sp>
      </p:grpSp>
      <p:sp>
        <p:nvSpPr>
          <p:cNvPr id="143" name="Проблемы"/>
          <p:cNvSpPr txBox="1"/>
          <p:nvPr/>
        </p:nvSpPr>
        <p:spPr>
          <a:xfrm>
            <a:off x="13073793" y="3270387"/>
            <a:ext cx="6572810" cy="1166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sz="6400" spc="1200">
                <a:solidFill>
                  <a:srgbClr val="FFFFFF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r>
              <a:t>Проблемы</a:t>
            </a:r>
          </a:p>
        </p:txBody>
      </p:sp>
      <p:sp>
        <p:nvSpPr>
          <p:cNvPr id="144" name="Линия"/>
          <p:cNvSpPr/>
          <p:nvPr/>
        </p:nvSpPr>
        <p:spPr>
          <a:xfrm>
            <a:off x="15436915" y="4652216"/>
            <a:ext cx="1846557" cy="1"/>
          </a:xfrm>
          <a:prstGeom prst="line">
            <a:avLst/>
          </a:prstGeom>
          <a:ln w="152400">
            <a:solidFill>
              <a:srgbClr val="FFFFFF"/>
            </a:solidFill>
            <a:miter/>
          </a:ln>
        </p:spPr>
        <p:txBody>
          <a:bodyPr tIns="91439" bIns="91439"/>
          <a:lstStyle/>
          <a:p>
            <a:pPr algn="l" defTabSz="1828800">
              <a:defRPr sz="3600" spc="675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145" name="2.png" descr="2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49442"/>
          <a:stretch>
            <a:fillRect/>
          </a:stretch>
        </p:blipFill>
        <p:spPr>
          <a:xfrm>
            <a:off x="1394998" y="419004"/>
            <a:ext cx="7309816" cy="12877752"/>
          </a:xfrm>
          <a:prstGeom prst="rect">
            <a:avLst/>
          </a:prstGeom>
        </p:spPr>
      </p:pic>
      <p:sp>
        <p:nvSpPr>
          <p:cNvPr id="146" name="Стрелка"/>
          <p:cNvSpPr/>
          <p:nvPr/>
        </p:nvSpPr>
        <p:spPr>
          <a:xfrm>
            <a:off x="5943224" y="6665108"/>
            <a:ext cx="4235437" cy="725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45" y="14256"/>
                </a:moveTo>
                <a:lnTo>
                  <a:pt x="4145" y="21600"/>
                </a:lnTo>
                <a:lnTo>
                  <a:pt x="0" y="10800"/>
                </a:lnTo>
                <a:lnTo>
                  <a:pt x="4145" y="0"/>
                </a:lnTo>
                <a:lnTo>
                  <a:pt x="4145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7" name="Стрелка"/>
          <p:cNvSpPr/>
          <p:nvPr/>
        </p:nvSpPr>
        <p:spPr>
          <a:xfrm>
            <a:off x="5943224" y="4289263"/>
            <a:ext cx="4235437" cy="725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45" y="14256"/>
                </a:moveTo>
                <a:lnTo>
                  <a:pt x="4145" y="21600"/>
                </a:lnTo>
                <a:lnTo>
                  <a:pt x="0" y="10800"/>
                </a:lnTo>
                <a:lnTo>
                  <a:pt x="4145" y="0"/>
                </a:lnTo>
                <a:lnTo>
                  <a:pt x="4145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50" name="Группа"/>
          <p:cNvGrpSpPr/>
          <p:nvPr/>
        </p:nvGrpSpPr>
        <p:grpSpPr>
          <a:xfrm>
            <a:off x="13984599" y="8746619"/>
            <a:ext cx="4751199" cy="1161693"/>
            <a:chOff x="0" y="-217893"/>
            <a:chExt cx="4751198" cy="1161691"/>
          </a:xfrm>
        </p:grpSpPr>
        <p:sp>
          <p:nvSpPr>
            <p:cNvPr id="148" name="Прямоугольник"/>
            <p:cNvSpPr/>
            <p:nvPr/>
          </p:nvSpPr>
          <p:spPr>
            <a:xfrm>
              <a:off x="-1" y="0"/>
              <a:ext cx="4751200" cy="725904"/>
            </a:xfrm>
            <a:prstGeom prst="rect">
              <a:avLst/>
            </a:prstGeom>
            <a:solidFill>
              <a:srgbClr val="BCA480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400" spc="45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9" name="Однотипность"/>
            <p:cNvSpPr txBox="1"/>
            <p:nvPr/>
          </p:nvSpPr>
          <p:spPr>
            <a:xfrm>
              <a:off x="-1" y="-217894"/>
              <a:ext cx="4751200" cy="1161692"/>
            </a:xfrm>
            <a:prstGeom prst="rect">
              <a:avLst/>
            </a:prstGeom>
            <a:solidFill>
              <a:srgbClr val="81389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Однотипность</a:t>
              </a:r>
            </a:p>
          </p:txBody>
        </p:sp>
      </p:grpSp>
      <p:grpSp>
        <p:nvGrpSpPr>
          <p:cNvPr id="153" name="Группа"/>
          <p:cNvGrpSpPr/>
          <p:nvPr/>
        </p:nvGrpSpPr>
        <p:grpSpPr>
          <a:xfrm>
            <a:off x="13984599" y="7074813"/>
            <a:ext cx="4751199" cy="1161693"/>
            <a:chOff x="0" y="-217893"/>
            <a:chExt cx="4751198" cy="1161691"/>
          </a:xfrm>
        </p:grpSpPr>
        <p:sp>
          <p:nvSpPr>
            <p:cNvPr id="151" name="Прямоугольник"/>
            <p:cNvSpPr/>
            <p:nvPr/>
          </p:nvSpPr>
          <p:spPr>
            <a:xfrm>
              <a:off x="-1" y="0"/>
              <a:ext cx="4751200" cy="725904"/>
            </a:xfrm>
            <a:prstGeom prst="rect">
              <a:avLst/>
            </a:prstGeom>
            <a:solidFill>
              <a:srgbClr val="BCA480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400" spc="45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52" name="Недопонимание"/>
            <p:cNvSpPr txBox="1"/>
            <p:nvPr/>
          </p:nvSpPr>
          <p:spPr>
            <a:xfrm>
              <a:off x="-1" y="-217894"/>
              <a:ext cx="4751200" cy="1161692"/>
            </a:xfrm>
            <a:prstGeom prst="rect">
              <a:avLst/>
            </a:prstGeom>
            <a:solidFill>
              <a:srgbClr val="81389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Недопонимание</a:t>
              </a:r>
            </a:p>
          </p:txBody>
        </p:sp>
      </p:grpSp>
      <p:pic>
        <p:nvPicPr>
          <p:cNvPr id="154" name="Group 3.png" descr="Group 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55516" y="137341"/>
            <a:ext cx="5691540" cy="1797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2" animBg="1" advAuto="0"/>
      <p:bldP spid="143" grpId="1" animBg="1" advAuto="0"/>
      <p:bldP spid="144" grpId="5" animBg="1" advAuto="0"/>
      <p:bldP spid="150" grpId="4" animBg="1" advAuto="0"/>
      <p:bldP spid="153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Загружай свою фотографию"/>
          <p:cNvSpPr/>
          <p:nvPr/>
        </p:nvSpPr>
        <p:spPr>
          <a:xfrm>
            <a:off x="406400" y="2184400"/>
            <a:ext cx="8501910" cy="1270000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Загружай свою фотографию</a:t>
            </a:r>
          </a:p>
        </p:txBody>
      </p:sp>
      <p:pic>
        <p:nvPicPr>
          <p:cNvPr id="157" name="Group 3.png" descr="Group 3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955516" y="137341"/>
            <a:ext cx="5691540" cy="1797329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Забегай в чат"/>
          <p:cNvSpPr/>
          <p:nvPr/>
        </p:nvSpPr>
        <p:spPr>
          <a:xfrm>
            <a:off x="406400" y="4114800"/>
            <a:ext cx="8501910" cy="1270000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Забегай в чат</a:t>
            </a:r>
          </a:p>
        </p:txBody>
      </p:sp>
      <p:sp>
        <p:nvSpPr>
          <p:cNvPr id="159" name="Набирай сообщение"/>
          <p:cNvSpPr/>
          <p:nvPr/>
        </p:nvSpPr>
        <p:spPr>
          <a:xfrm>
            <a:off x="406400" y="6223000"/>
            <a:ext cx="8501910" cy="1270000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Набирай сообщение</a:t>
            </a:r>
          </a:p>
        </p:txBody>
      </p:sp>
      <p:sp>
        <p:nvSpPr>
          <p:cNvPr id="160" name="Выбирай стикер под настроение!"/>
          <p:cNvSpPr/>
          <p:nvPr/>
        </p:nvSpPr>
        <p:spPr>
          <a:xfrm>
            <a:off x="406400" y="8331200"/>
            <a:ext cx="8501910" cy="1270000"/>
          </a:xfrm>
          <a:prstGeom prst="roundRect">
            <a:avLst>
              <a:gd name="adj" fmla="val 20000"/>
            </a:avLst>
          </a:prstGeom>
          <a:solidFill>
            <a:srgbClr val="EA496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Выбирай стикер под настроение!</a:t>
            </a:r>
          </a:p>
        </p:txBody>
      </p:sp>
      <p:pic>
        <p:nvPicPr>
          <p:cNvPr id="161" name="Group 3.png" descr="Group 3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955516" y="137341"/>
            <a:ext cx="5691540" cy="1797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Typograph _)))-2.png" descr="Typograph _)))-2.png"/>
          <p:cNvPicPr>
            <a:picLocks noChangeAspect="1"/>
          </p:cNvPicPr>
          <p:nvPr/>
        </p:nvPicPr>
        <p:blipFill>
          <a:blip r:embed="rId9">
            <a:extLst/>
          </a:blip>
          <a:srcRect/>
          <a:stretch>
            <a:fillRect/>
          </a:stretch>
        </p:blipFill>
        <p:spPr>
          <a:xfrm>
            <a:off x="22340637" y="669550"/>
            <a:ext cx="1724620" cy="73311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Закругленный прямоугольник"/>
          <p:cNvSpPr/>
          <p:nvPr/>
        </p:nvSpPr>
        <p:spPr>
          <a:xfrm>
            <a:off x="8159192" y="6229054"/>
            <a:ext cx="777005" cy="1270001"/>
          </a:xfrm>
          <a:prstGeom prst="roundRect">
            <a:avLst>
              <a:gd name="adj" fmla="val 2451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4" name="IMG_6852.PNG" descr="IMG_6852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618818" y="546191"/>
            <a:ext cx="6135913" cy="12623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G_6850.MP4" descr="IMG_6850.MP4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>
            <a:extLst/>
          </a:blip>
          <a:stretch>
            <a:fillRect/>
          </a:stretch>
        </p:blipFill>
        <p:spPr>
          <a:xfrm>
            <a:off x="10068662" y="9481555"/>
            <a:ext cx="2934468" cy="1041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G_6850 (1).MP4" descr="IMG_6850 (1).MP4"/>
          <p:cNvPicPr>
            <a:picLocks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>
            <a:extLst/>
          </a:blip>
          <a:stretch>
            <a:fillRect/>
          </a:stretch>
        </p:blipFill>
        <p:spPr>
          <a:xfrm>
            <a:off x="12957913" y="9467224"/>
            <a:ext cx="2377609" cy="106992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Прямоугольник"/>
          <p:cNvSpPr/>
          <p:nvPr/>
        </p:nvSpPr>
        <p:spPr>
          <a:xfrm>
            <a:off x="10065546" y="9277507"/>
            <a:ext cx="5242457" cy="231300"/>
          </a:xfrm>
          <a:prstGeom prst="rect">
            <a:avLst/>
          </a:prstGeom>
          <a:solidFill>
            <a:srgbClr val="21354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8" name="IMG_6850 (2).MP4" descr="IMG_6850 (2).MP4"/>
          <p:cNvPicPr>
            <a:picLocks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>
            <a:extLst/>
          </a:blip>
          <a:stretch>
            <a:fillRect/>
          </a:stretch>
        </p:blipFill>
        <p:spPr>
          <a:xfrm>
            <a:off x="11018963" y="7031775"/>
            <a:ext cx="1256242" cy="1535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🖼 profile-image.png" descr="🖼 profile-image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162928" y="4048966"/>
            <a:ext cx="733029" cy="733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🖼 profile-image.png" descr="🖼 profile-imag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162928" y="7130300"/>
            <a:ext cx="733029" cy="73302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А"/>
          <p:cNvSpPr txBox="1"/>
          <p:nvPr/>
        </p:nvSpPr>
        <p:spPr>
          <a:xfrm>
            <a:off x="14780355" y="9700318"/>
            <a:ext cx="296990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А</a:t>
            </a:r>
          </a:p>
        </p:txBody>
      </p:sp>
      <p:sp>
        <p:nvSpPr>
          <p:cNvPr id="172" name="идем…"/>
          <p:cNvSpPr txBox="1"/>
          <p:nvPr/>
        </p:nvSpPr>
        <p:spPr>
          <a:xfrm>
            <a:off x="13152208" y="9690377"/>
            <a:ext cx="683084" cy="443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60000"/>
              </a:lnSpc>
              <a:defRPr sz="1400"/>
            </a:pPr>
            <a:r>
              <a:t>идем </a:t>
            </a:r>
          </a:p>
          <a:p>
            <a:pPr>
              <a:lnSpc>
                <a:spcPct val="60000"/>
              </a:lnSpc>
              <a:defRPr sz="1400"/>
            </a:pPr>
            <a:r>
              <a:t>гулять</a:t>
            </a:r>
          </a:p>
        </p:txBody>
      </p:sp>
      <p:sp>
        <p:nvSpPr>
          <p:cNvPr id="173" name="найс"/>
          <p:cNvSpPr txBox="1"/>
          <p:nvPr/>
        </p:nvSpPr>
        <p:spPr>
          <a:xfrm>
            <a:off x="11037589" y="9731331"/>
            <a:ext cx="619722" cy="362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найс</a:t>
            </a:r>
          </a:p>
        </p:txBody>
      </p:sp>
      <p:sp>
        <p:nvSpPr>
          <p:cNvPr id="174" name="Стрелка"/>
          <p:cNvSpPr/>
          <p:nvPr/>
        </p:nvSpPr>
        <p:spPr>
          <a:xfrm>
            <a:off x="10272937" y="10085078"/>
            <a:ext cx="513011" cy="335272"/>
          </a:xfrm>
          <a:prstGeom prst="rightArrow">
            <a:avLst>
              <a:gd name="adj1" fmla="val 32000"/>
              <a:gd name="adj2" fmla="val 9792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5" name="!!"/>
          <p:cNvSpPr txBox="1"/>
          <p:nvPr/>
        </p:nvSpPr>
        <p:spPr>
          <a:xfrm>
            <a:off x="12144544" y="9873425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!!</a:t>
            </a:r>
          </a:p>
        </p:txBody>
      </p:sp>
      <p:sp>
        <p:nvSpPr>
          <p:cNvPr id="176" name="тебе"/>
          <p:cNvSpPr txBox="1"/>
          <p:nvPr/>
        </p:nvSpPr>
        <p:spPr>
          <a:xfrm>
            <a:off x="11312375" y="8064507"/>
            <a:ext cx="97421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t>тебе</a:t>
            </a:r>
          </a:p>
        </p:txBody>
      </p:sp>
      <p:sp>
        <p:nvSpPr>
          <p:cNvPr id="177" name="Звезда"/>
          <p:cNvSpPr/>
          <p:nvPr/>
        </p:nvSpPr>
        <p:spPr>
          <a:xfrm>
            <a:off x="13634049" y="9874136"/>
            <a:ext cx="515386" cy="55902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Сердце"/>
          <p:cNvSpPr/>
          <p:nvPr/>
        </p:nvSpPr>
        <p:spPr>
          <a:xfrm>
            <a:off x="11788238" y="7821126"/>
            <a:ext cx="479865" cy="42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3333" fill="hold"/>
                                        <p:tgtEl>
                                          <p:spTgt spid="1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3333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03333" fill="hold"/>
                                        <p:tgtEl>
                                          <p:spTgt spid="1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40666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203333" fill="hold"/>
                                        <p:tgtEl>
                                          <p:spTgt spid="1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3" fill="hold" display="0">
                  <p:stCondLst>
                    <p:cond delay="indefinite"/>
                  </p:stCondLst>
                </p:cTn>
                <p:tgtEl>
                  <p:spTgt spid="168"/>
                </p:tgtEl>
              </p:cMediaNode>
            </p:video>
            <p:video>
              <p:cMediaNode vol="100000">
                <p:cTn id="14" fill="hold" display="0">
                  <p:stCondLst>
                    <p:cond delay="indefinite"/>
                  </p:stCondLst>
                </p:cTn>
                <p:tgtEl>
                  <p:spTgt spid="165"/>
                </p:tgtEl>
              </p:cMediaNode>
            </p:video>
            <p:video>
              <p:cMediaNode vol="100000">
                <p:cTn id="15" fill="hold" display="0">
                  <p:stCondLst>
                    <p:cond delay="indefinite"/>
                  </p:stCondLst>
                </p:cTn>
                <p:tgtEl>
                  <p:spTgt spid="16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Цвета, адаптирующиеся под текст"/>
          <p:cNvSpPr/>
          <p:nvPr/>
        </p:nvSpPr>
        <p:spPr>
          <a:xfrm>
            <a:off x="15443200" y="1905000"/>
            <a:ext cx="8501910" cy="1270000"/>
          </a:xfrm>
          <a:prstGeom prst="roundRect">
            <a:avLst>
              <a:gd name="adj" fmla="val 20000"/>
            </a:avLst>
          </a:prstGeom>
          <a:solidFill>
            <a:srgbClr val="EA496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Цвета, адаптирующиеся под текст</a:t>
            </a:r>
          </a:p>
        </p:txBody>
      </p:sp>
      <p:pic>
        <p:nvPicPr>
          <p:cNvPr id="181" name="Group 3.png" descr="Group 3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955516" y="137341"/>
            <a:ext cx="5691540" cy="1797329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Живые эмоции"/>
          <p:cNvSpPr/>
          <p:nvPr/>
        </p:nvSpPr>
        <p:spPr>
          <a:xfrm>
            <a:off x="190656" y="4014454"/>
            <a:ext cx="8501911" cy="1270001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Живые эмоции</a:t>
            </a:r>
          </a:p>
        </p:txBody>
      </p:sp>
      <p:sp>
        <p:nvSpPr>
          <p:cNvPr id="183" name="Динамичность"/>
          <p:cNvSpPr/>
          <p:nvPr/>
        </p:nvSpPr>
        <p:spPr>
          <a:xfrm>
            <a:off x="15443200" y="6223000"/>
            <a:ext cx="8501910" cy="1270000"/>
          </a:xfrm>
          <a:prstGeom prst="roundRect">
            <a:avLst>
              <a:gd name="adj" fmla="val 20000"/>
            </a:avLst>
          </a:prstGeom>
          <a:solidFill>
            <a:srgbClr val="F9C43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Динамичность</a:t>
            </a:r>
          </a:p>
        </p:txBody>
      </p:sp>
      <p:pic>
        <p:nvPicPr>
          <p:cNvPr id="184" name="Typograph _)))-2.png" descr="Typograph _)))-2.png"/>
          <p:cNvPicPr>
            <a:picLocks noChangeAspect="1"/>
          </p:cNvPicPr>
          <p:nvPr/>
        </p:nvPicPr>
        <p:blipFill>
          <a:blip r:embed="rId9">
            <a:extLst/>
          </a:blip>
          <a:srcRect/>
          <a:stretch>
            <a:fillRect/>
          </a:stretch>
        </p:blipFill>
        <p:spPr>
          <a:xfrm>
            <a:off x="22340637" y="669550"/>
            <a:ext cx="1724620" cy="733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video (2) (online-video-cutter.com).mp4" descr="video (2) (online-video-cutter.com).mp4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>
            <a:extLst/>
          </a:blip>
          <a:stretch>
            <a:fillRect/>
          </a:stretch>
        </p:blipFill>
        <p:spPr>
          <a:xfrm>
            <a:off x="9918226" y="1470881"/>
            <a:ext cx="3437711" cy="4339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video (1) (online-video-cutter.com).mp4" descr="video (1) (online-video-cutter.com).mp4"/>
          <p:cNvPicPr>
            <a:picLocks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>
            <a:extLst/>
          </a:blip>
          <a:stretch>
            <a:fillRect/>
          </a:stretch>
        </p:blipFill>
        <p:spPr>
          <a:xfrm>
            <a:off x="9891259" y="8917382"/>
            <a:ext cx="2796029" cy="3488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video (online-video-cutter.com).mp4" descr="video (online-video-cutter.com).mp4"/>
          <p:cNvPicPr>
            <a:picLocks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>
            <a:extLst/>
          </a:blip>
          <a:stretch>
            <a:fillRect/>
          </a:stretch>
        </p:blipFill>
        <p:spPr>
          <a:xfrm>
            <a:off x="10910732" y="5315689"/>
            <a:ext cx="3583703" cy="3849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apple-iphone-x-1.png" descr="apple-iphone-x-1.png"/>
          <p:cNvPicPr>
            <a:picLocks noChangeAspect="1"/>
          </p:cNvPicPr>
          <p:nvPr/>
        </p:nvPicPr>
        <p:blipFill>
          <a:blip r:embed="rId13">
            <a:extLst/>
          </a:blip>
          <a:srcRect l="38265" t="22577" r="37360" b="21348"/>
          <a:stretch>
            <a:fillRect/>
          </a:stretch>
        </p:blipFill>
        <p:spPr>
          <a:xfrm>
            <a:off x="8638976" y="523081"/>
            <a:ext cx="7106024" cy="1266978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Полное понимание автора"/>
          <p:cNvSpPr/>
          <p:nvPr/>
        </p:nvSpPr>
        <p:spPr>
          <a:xfrm>
            <a:off x="525142" y="9198981"/>
            <a:ext cx="8501911" cy="1270001"/>
          </a:xfrm>
          <a:prstGeom prst="roundRect">
            <a:avLst>
              <a:gd name="adj" fmla="val 20000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Полное понимание автора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000" fill="hold"/>
                                        <p:tgtEl>
                                          <p:spTgt spid="1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000000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00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599999" fill="hold"/>
                                        <p:tgtEl>
                                          <p:spTgt spid="1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3" fill="hold" display="0">
                  <p:stCondLst>
                    <p:cond delay="indefinite"/>
                  </p:stCondLst>
                </p:cTn>
                <p:tgtEl>
                  <p:spTgt spid="185"/>
                </p:tgtEl>
              </p:cMediaNode>
            </p:video>
            <p:video>
              <p:cMediaNode vol="100000">
                <p:cTn id="14" fill="hold" display="0">
                  <p:stCondLst>
                    <p:cond delay="indefinite"/>
                  </p:stCondLst>
                </p:cTn>
                <p:tgtEl>
                  <p:spTgt spid="187"/>
                </p:tgtEl>
              </p:cMediaNode>
            </p:video>
            <p:video>
              <p:cMediaNode vol="100000">
                <p:cTn id="15" fill="hold" display="0">
                  <p:stCondLst>
                    <p:cond delay="indefinite"/>
                  </p:stCondLst>
                </p:cTn>
                <p:tgtEl>
                  <p:spTgt spid="18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Технологии"/>
          <p:cNvSpPr txBox="1">
            <a:spLocks noGrp="1"/>
          </p:cNvSpPr>
          <p:nvPr>
            <p:ph type="title"/>
          </p:nvPr>
        </p:nvSpPr>
        <p:spPr>
          <a:xfrm>
            <a:off x="1219439" y="5715000"/>
            <a:ext cx="21005801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1389F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r>
              <a:t>Технологии</a:t>
            </a:r>
          </a:p>
        </p:txBody>
      </p:sp>
      <p:pic>
        <p:nvPicPr>
          <p:cNvPr id="192" name="Group 3.png" descr="Group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55516" y="137341"/>
            <a:ext cx="5691540" cy="1797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ypograph _)))-2.png" descr="Typograph _)))-2.png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22340637" y="669550"/>
            <a:ext cx="1724620" cy="733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7249" y="2953325"/>
            <a:ext cx="2362201" cy="236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05059" y="1129882"/>
            <a:ext cx="19177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287745" y="2198001"/>
            <a:ext cx="20066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Линия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algn="ctr" defTabSz="642937">
              <a:spcBef>
                <a:spcPts val="0"/>
              </a:spcBef>
              <a:buSzTx/>
              <a:buNone/>
              <a:defRPr sz="1600" b="1" spc="300">
                <a:solidFill>
                  <a:srgbClr val="FFFFFF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endParaRPr/>
          </a:p>
        </p:txBody>
      </p:sp>
      <p:sp>
        <p:nvSpPr>
          <p:cNvPr id="199" name="Наша команд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21004">
              <a:spcBef>
                <a:spcPts val="0"/>
              </a:spcBef>
              <a:defRPr sz="5712" cap="none">
                <a:solidFill>
                  <a:srgbClr val="81389F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r>
              <a:t>Наша команда</a:t>
            </a:r>
          </a:p>
        </p:txBody>
      </p:sp>
      <p:sp>
        <p:nvSpPr>
          <p:cNvPr id="200" name="mobile developer"/>
          <p:cNvSpPr txBox="1"/>
          <p:nvPr/>
        </p:nvSpPr>
        <p:spPr>
          <a:xfrm>
            <a:off x="790967" y="8698087"/>
            <a:ext cx="4818728" cy="43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293" tIns="64293" rIns="64293" bIns="64293">
            <a:spAutoFit/>
          </a:bodyPr>
          <a:lstStyle>
            <a:lvl1pPr defTabSz="1285875">
              <a:lnSpc>
                <a:spcPct val="150000"/>
              </a:lnSpc>
              <a:defRPr sz="2000" spc="375">
                <a:solidFill>
                  <a:srgbClr val="2E319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mobile developer</a:t>
            </a:r>
          </a:p>
        </p:txBody>
      </p:sp>
      <p:sp>
        <p:nvSpPr>
          <p:cNvPr id="201" name="Колчанов Михаил"/>
          <p:cNvSpPr txBox="1"/>
          <p:nvPr/>
        </p:nvSpPr>
        <p:spPr>
          <a:xfrm>
            <a:off x="1567950" y="8199077"/>
            <a:ext cx="2977529" cy="61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4293" tIns="64293" rIns="64293" bIns="64293">
            <a:spAutoFit/>
          </a:bodyPr>
          <a:lstStyle>
            <a:lvl1pPr algn="l" defTabSz="821531">
              <a:spcBef>
                <a:spcPts val="1900"/>
              </a:spcBef>
              <a:defRPr sz="3800" b="0" spc="38">
                <a:solidFill>
                  <a:srgbClr val="DC4139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Колчанов Михаил</a:t>
            </a:r>
          </a:p>
        </p:txBody>
      </p:sp>
      <p:pic>
        <p:nvPicPr>
          <p:cNvPr id="202" name="photo_2019-10-27 11.51.48.jpeg" descr="photo_2019-10-27 11.51.48.jpeg"/>
          <p:cNvPicPr>
            <a:picLocks noChangeAspect="1"/>
          </p:cNvPicPr>
          <p:nvPr/>
        </p:nvPicPr>
        <p:blipFill>
          <a:blip r:embed="rId2">
            <a:extLst/>
          </a:blip>
          <a:srcRect l="21421" t="108" r="35693" b="49929"/>
          <a:stretch>
            <a:fillRect/>
          </a:stretch>
        </p:blipFill>
        <p:spPr>
          <a:xfrm>
            <a:off x="1517908" y="4236168"/>
            <a:ext cx="3228412" cy="3761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2019-11-10 17.46.45.jpg" descr="2019-11-10 17.46.45.jpg"/>
          <p:cNvPicPr>
            <a:picLocks noChangeAspect="1"/>
          </p:cNvPicPr>
          <p:nvPr/>
        </p:nvPicPr>
        <p:blipFill>
          <a:blip r:embed="rId3">
            <a:extLst/>
          </a:blip>
          <a:srcRect l="7081" r="7081"/>
          <a:stretch>
            <a:fillRect/>
          </a:stretch>
        </p:blipFill>
        <p:spPr>
          <a:xfrm>
            <a:off x="6166532" y="4182590"/>
            <a:ext cx="3228412" cy="376111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designer"/>
          <p:cNvSpPr txBox="1"/>
          <p:nvPr/>
        </p:nvSpPr>
        <p:spPr>
          <a:xfrm>
            <a:off x="10281392" y="8698087"/>
            <a:ext cx="4295932" cy="43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293" tIns="64293" rIns="64293" bIns="64293">
            <a:spAutoFit/>
          </a:bodyPr>
          <a:lstStyle>
            <a:lvl1pPr defTabSz="1285875">
              <a:lnSpc>
                <a:spcPct val="150000"/>
              </a:lnSpc>
              <a:defRPr sz="2000" spc="375">
                <a:solidFill>
                  <a:srgbClr val="2E319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designer</a:t>
            </a:r>
          </a:p>
        </p:txBody>
      </p:sp>
      <p:pic>
        <p:nvPicPr>
          <p:cNvPr id="205" name="photo_2019-10-27 11.55.21.jpeg" descr="photo_2019-10-27 11.55.21.jpeg"/>
          <p:cNvPicPr>
            <a:picLocks noChangeAspect="1"/>
          </p:cNvPicPr>
          <p:nvPr/>
        </p:nvPicPr>
        <p:blipFill>
          <a:blip r:embed="rId4">
            <a:extLst/>
          </a:blip>
          <a:srcRect l="32394" t="5180" r="21737" b="54741"/>
          <a:stretch>
            <a:fillRect/>
          </a:stretch>
        </p:blipFill>
        <p:spPr>
          <a:xfrm>
            <a:off x="10637594" y="4164731"/>
            <a:ext cx="3228412" cy="3761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aplin.jpg" descr="aplin.jpg"/>
          <p:cNvPicPr>
            <a:picLocks noChangeAspect="1"/>
          </p:cNvPicPr>
          <p:nvPr/>
        </p:nvPicPr>
        <p:blipFill>
          <a:blip r:embed="rId5">
            <a:extLst/>
          </a:blip>
          <a:srcRect l="575" r="575"/>
          <a:stretch>
            <a:fillRect/>
          </a:stretch>
        </p:blipFill>
        <p:spPr>
          <a:xfrm>
            <a:off x="15062359" y="4164731"/>
            <a:ext cx="3228412" cy="376111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Хилобок Никита"/>
          <p:cNvSpPr txBox="1"/>
          <p:nvPr/>
        </p:nvSpPr>
        <p:spPr>
          <a:xfrm>
            <a:off x="6325838" y="8199077"/>
            <a:ext cx="2694243" cy="61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4293" tIns="64293" rIns="64293" bIns="64293">
            <a:spAutoFit/>
          </a:bodyPr>
          <a:lstStyle>
            <a:lvl1pPr algn="l" defTabSz="821531">
              <a:spcBef>
                <a:spcPts val="1900"/>
              </a:spcBef>
              <a:defRPr sz="3800" b="0" spc="38">
                <a:solidFill>
                  <a:srgbClr val="DC4139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Хилобок Никита</a:t>
            </a:r>
          </a:p>
        </p:txBody>
      </p:sp>
      <p:sp>
        <p:nvSpPr>
          <p:cNvPr id="208" name="Викторова Станислава"/>
          <p:cNvSpPr txBox="1"/>
          <p:nvPr/>
        </p:nvSpPr>
        <p:spPr>
          <a:xfrm>
            <a:off x="10559345" y="8156024"/>
            <a:ext cx="4083809" cy="72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spcBef>
                <a:spcPts val="1900"/>
              </a:spcBef>
              <a:defRPr sz="3800" b="0" spc="38">
                <a:solidFill>
                  <a:srgbClr val="DC4139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rPr dirty="0" err="1"/>
              <a:t>Викторова</a:t>
            </a:r>
            <a:r>
              <a:rPr dirty="0"/>
              <a:t> </a:t>
            </a:r>
            <a:r>
              <a:rPr lang="ru-RU" dirty="0" smtClean="0"/>
              <a:t>Стася</a:t>
            </a:r>
            <a:endParaRPr dirty="0"/>
          </a:p>
        </p:txBody>
      </p:sp>
      <p:sp>
        <p:nvSpPr>
          <p:cNvPr id="209" name="Аплин Никита"/>
          <p:cNvSpPr txBox="1"/>
          <p:nvPr/>
        </p:nvSpPr>
        <p:spPr>
          <a:xfrm>
            <a:off x="15553267" y="8129760"/>
            <a:ext cx="2344840" cy="61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4293" tIns="64293" rIns="64293" bIns="64293">
            <a:spAutoFit/>
          </a:bodyPr>
          <a:lstStyle>
            <a:lvl1pPr algn="l" defTabSz="821531">
              <a:spcBef>
                <a:spcPts val="1900"/>
              </a:spcBef>
              <a:defRPr sz="3800" b="0" spc="38">
                <a:solidFill>
                  <a:srgbClr val="DC4139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Аплин Никита</a:t>
            </a:r>
          </a:p>
        </p:txBody>
      </p:sp>
      <p:sp>
        <p:nvSpPr>
          <p:cNvPr id="210" name="krivosheeverik@gmail.com"/>
          <p:cNvSpPr txBox="1"/>
          <p:nvPr/>
        </p:nvSpPr>
        <p:spPr>
          <a:xfrm>
            <a:off x="5681467" y="9130611"/>
            <a:ext cx="4198710" cy="428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17859"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1800" spc="337">
                <a:solidFill>
                  <a:srgbClr val="2E3192"/>
                </a:solidFill>
              </a:defRPr>
            </a:lvl1pPr>
          </a:lstStyle>
          <a:p>
            <a:r>
              <a:t> krivosheeverik@gmail.com</a:t>
            </a:r>
          </a:p>
        </p:txBody>
      </p:sp>
      <p:sp>
        <p:nvSpPr>
          <p:cNvPr id="211" name="shulygin.d@gmail.com"/>
          <p:cNvSpPr txBox="1"/>
          <p:nvPr/>
        </p:nvSpPr>
        <p:spPr>
          <a:xfrm>
            <a:off x="15135597" y="9130611"/>
            <a:ext cx="3442158" cy="428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17859"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1800" spc="337">
                <a:solidFill>
                  <a:srgbClr val="2E3192"/>
                </a:solidFill>
              </a:defRPr>
            </a:lvl1pPr>
          </a:lstStyle>
          <a:p>
            <a:r>
              <a:t>shulygin.d@gmail.com</a:t>
            </a:r>
          </a:p>
        </p:txBody>
      </p:sp>
      <p:sp>
        <p:nvSpPr>
          <p:cNvPr id="212" name="01gicha01@gmail.com"/>
          <p:cNvSpPr txBox="1"/>
          <p:nvPr/>
        </p:nvSpPr>
        <p:spPr>
          <a:xfrm>
            <a:off x="1502626" y="9130611"/>
            <a:ext cx="3395410" cy="428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17859"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1800" spc="337">
                <a:solidFill>
                  <a:srgbClr val="2E3192"/>
                </a:solidFill>
              </a:defRPr>
            </a:lvl1pPr>
          </a:lstStyle>
          <a:p>
            <a:r>
              <a:t>01gicha01@gmail.com</a:t>
            </a:r>
          </a:p>
        </p:txBody>
      </p:sp>
      <p:sp>
        <p:nvSpPr>
          <p:cNvPr id="213" name="stasya.viktorova@gmail.com"/>
          <p:cNvSpPr txBox="1"/>
          <p:nvPr/>
        </p:nvSpPr>
        <p:spPr>
          <a:xfrm>
            <a:off x="10556964" y="9130611"/>
            <a:ext cx="4364788" cy="428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17859"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1800" spc="337">
                <a:solidFill>
                  <a:srgbClr val="2E3192"/>
                </a:solidFill>
              </a:defRPr>
            </a:lvl1pPr>
          </a:lstStyle>
          <a:p>
            <a:r>
              <a:t>stasya.viktorova@gmail.com</a:t>
            </a:r>
          </a:p>
        </p:txBody>
      </p:sp>
      <p:sp>
        <p:nvSpPr>
          <p:cNvPr id="214" name="frontend developer"/>
          <p:cNvSpPr txBox="1"/>
          <p:nvPr/>
        </p:nvSpPr>
        <p:spPr>
          <a:xfrm>
            <a:off x="5579534" y="8698087"/>
            <a:ext cx="4295932" cy="43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293" tIns="64293" rIns="64293" bIns="64293">
            <a:spAutoFit/>
          </a:bodyPr>
          <a:lstStyle>
            <a:lvl1pPr defTabSz="1285875">
              <a:lnSpc>
                <a:spcPct val="150000"/>
              </a:lnSpc>
              <a:defRPr sz="2000" spc="375">
                <a:solidFill>
                  <a:srgbClr val="2E319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frontend developer</a:t>
            </a:r>
          </a:p>
        </p:txBody>
      </p:sp>
      <p:pic>
        <p:nvPicPr>
          <p:cNvPr id="215" name="photo_2019-11-10 16.48.01.jpeg" descr="photo_2019-11-10 16.48.01.jpeg"/>
          <p:cNvPicPr>
            <a:picLocks noChangeAspect="1"/>
          </p:cNvPicPr>
          <p:nvPr/>
        </p:nvPicPr>
        <p:blipFill>
          <a:blip r:embed="rId6">
            <a:extLst/>
          </a:blip>
          <a:srcRect l="6341" t="11815" r="6341" b="11815"/>
          <a:stretch>
            <a:fillRect/>
          </a:stretch>
        </p:blipFill>
        <p:spPr>
          <a:xfrm>
            <a:off x="19473623" y="4163280"/>
            <a:ext cx="3228412" cy="376111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Стефан Пушков"/>
          <p:cNvSpPr txBox="1"/>
          <p:nvPr/>
        </p:nvSpPr>
        <p:spPr>
          <a:xfrm>
            <a:off x="19770954" y="8129760"/>
            <a:ext cx="2633917" cy="61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4293" tIns="64293" rIns="64293" bIns="64293">
            <a:spAutoFit/>
          </a:bodyPr>
          <a:lstStyle>
            <a:lvl1pPr algn="l" defTabSz="821531">
              <a:spcBef>
                <a:spcPts val="1900"/>
              </a:spcBef>
              <a:defRPr sz="3800" b="0" spc="38">
                <a:solidFill>
                  <a:srgbClr val="DC4139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Стефан Пушков</a:t>
            </a:r>
          </a:p>
        </p:txBody>
      </p:sp>
      <p:sp>
        <p:nvSpPr>
          <p:cNvPr id="217" name="stefan.pushkov@icloud.com"/>
          <p:cNvSpPr txBox="1"/>
          <p:nvPr/>
        </p:nvSpPr>
        <p:spPr>
          <a:xfrm>
            <a:off x="19333796" y="9130611"/>
            <a:ext cx="4279863" cy="428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17859"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1800" spc="337">
                <a:solidFill>
                  <a:srgbClr val="2E3192"/>
                </a:solidFill>
              </a:defRPr>
            </a:pPr>
            <a:r>
              <a:rPr u="sng">
                <a:hlinkClick r:id="rId7"/>
              </a:rPr>
              <a:t>stefan.pushkov</a:t>
            </a:r>
            <a:r>
              <a:t>@icloud</a:t>
            </a:r>
            <a:r>
              <a:rPr u="sng">
                <a:hlinkClick r:id="rId7"/>
              </a:rPr>
              <a:t>.com</a:t>
            </a:r>
          </a:p>
        </p:txBody>
      </p:sp>
      <p:sp>
        <p:nvSpPr>
          <p:cNvPr id="218" name="data science, ML"/>
          <p:cNvSpPr txBox="1"/>
          <p:nvPr/>
        </p:nvSpPr>
        <p:spPr>
          <a:xfrm>
            <a:off x="19103923" y="8696635"/>
            <a:ext cx="4295932" cy="43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293" tIns="64293" rIns="64293" bIns="64293">
            <a:spAutoFit/>
          </a:bodyPr>
          <a:lstStyle>
            <a:lvl1pPr defTabSz="1285875">
              <a:lnSpc>
                <a:spcPct val="150000"/>
              </a:lnSpc>
              <a:defRPr sz="2000" spc="375">
                <a:solidFill>
                  <a:srgbClr val="2E319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data science, ML</a:t>
            </a:r>
          </a:p>
        </p:txBody>
      </p:sp>
      <p:pic>
        <p:nvPicPr>
          <p:cNvPr id="219" name="Group 3.png" descr="Group 3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955516" y="137341"/>
            <a:ext cx="5691540" cy="1797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Typograph _)))-2.png" descr="Typograph _)))-2.png"/>
          <p:cNvPicPr>
            <a:picLocks noChangeAspect="1"/>
          </p:cNvPicPr>
          <p:nvPr/>
        </p:nvPicPr>
        <p:blipFill>
          <a:blip r:embed="rId9">
            <a:extLst/>
          </a:blip>
          <a:srcRect/>
          <a:stretch>
            <a:fillRect/>
          </a:stretch>
        </p:blipFill>
        <p:spPr>
          <a:xfrm>
            <a:off x="22340637" y="669550"/>
            <a:ext cx="1724620" cy="73311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backend developer"/>
          <p:cNvSpPr txBox="1"/>
          <p:nvPr/>
        </p:nvSpPr>
        <p:spPr>
          <a:xfrm>
            <a:off x="15228157" y="8711581"/>
            <a:ext cx="322493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285875">
              <a:lnSpc>
                <a:spcPct val="150000"/>
              </a:lnSpc>
              <a:defRPr sz="2000" spc="375">
                <a:solidFill>
                  <a:srgbClr val="2E319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backend developer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2" animBg="1" advAuto="0"/>
      <p:bldP spid="201" grpId="1" animBg="1" advAuto="0"/>
      <p:bldP spid="204" grpId="3" animBg="1" advAuto="0"/>
      <p:bldP spid="207" grpId="4" animBg="1" advAuto="0"/>
      <p:bldP spid="209" grpId="5" animBg="1" advAuto="0"/>
      <p:bldP spid="214" grpId="6" animBg="1" advAuto="0"/>
      <p:bldP spid="216" grpId="7" animBg="1" advAuto="0"/>
      <p:bldP spid="218" grpId="8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UniSansHeavyCAPS"/>
        <a:ea typeface="UniSansHeavyCAPS"/>
        <a:cs typeface="UniSansHeavyCAP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UniSansHeavyCAPS"/>
        <a:ea typeface="UniSansHeavyCAPS"/>
        <a:cs typeface="UniSansHeavyCAP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Custom</PresentationFormat>
  <Paragraphs>38</Paragraphs>
  <Slides>6</Slides>
  <Notes>0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White</vt:lpstr>
      <vt:lpstr>PowerPoint Presentation</vt:lpstr>
      <vt:lpstr>PowerPoint Presentation</vt:lpstr>
      <vt:lpstr>PowerPoint Presentation</vt:lpstr>
      <vt:lpstr>PowerPoint Presentation</vt:lpstr>
      <vt:lpstr>Технологии</vt:lpstr>
      <vt:lpstr>Наша команда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 Pushkov</cp:lastModifiedBy>
  <cp:revision>1</cp:revision>
  <dcterms:modified xsi:type="dcterms:W3CDTF">2019-11-10T15:08:36Z</dcterms:modified>
</cp:coreProperties>
</file>