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8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31999" y="719666"/>
            <a:ext cx="4064001" cy="2709334"/>
          </a:xfrm>
          <a:custGeom>
            <a:avLst/>
            <a:gdLst>
              <a:gd name="connsiteX0" fmla="*/ 0 w 2709333"/>
              <a:gd name="connsiteY0" fmla="*/ 0 h 4064000"/>
              <a:gd name="connsiteX1" fmla="*/ 2257768 w 2709333"/>
              <a:gd name="connsiteY1" fmla="*/ 0 h 4064000"/>
              <a:gd name="connsiteX2" fmla="*/ 2709333 w 2709333"/>
              <a:gd name="connsiteY2" fmla="*/ 451565 h 4064000"/>
              <a:gd name="connsiteX3" fmla="*/ 2709333 w 2709333"/>
              <a:gd name="connsiteY3" fmla="*/ 4064000 h 4064000"/>
              <a:gd name="connsiteX4" fmla="*/ 0 w 2709333"/>
              <a:gd name="connsiteY4" fmla="*/ 4064000 h 4064000"/>
              <a:gd name="connsiteX5" fmla="*/ 0 w 2709333"/>
              <a:gd name="connsiteY5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9333" h="4064000">
                <a:moveTo>
                  <a:pt x="0" y="4063999"/>
                </a:moveTo>
                <a:lnTo>
                  <a:pt x="0" y="677348"/>
                </a:lnTo>
                <a:cubicBezTo>
                  <a:pt x="0" y="303260"/>
                  <a:pt x="134782" y="1"/>
                  <a:pt x="301044" y="1"/>
                </a:cubicBezTo>
                <a:lnTo>
                  <a:pt x="2709333" y="1"/>
                </a:lnTo>
                <a:lnTo>
                  <a:pt x="2709333" y="4063999"/>
                </a:lnTo>
                <a:lnTo>
                  <a:pt x="0" y="4063999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2280" tIns="462281" rIns="462281" bIns="1139613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7" name="Freeform 6"/>
          <p:cNvSpPr/>
          <p:nvPr/>
        </p:nvSpPr>
        <p:spPr>
          <a:xfrm>
            <a:off x="6096000" y="719666"/>
            <a:ext cx="4064000" cy="2709333"/>
          </a:xfrm>
          <a:custGeom>
            <a:avLst/>
            <a:gdLst>
              <a:gd name="connsiteX0" fmla="*/ 0 w 4064000"/>
              <a:gd name="connsiteY0" fmla="*/ 0 h 2709333"/>
              <a:gd name="connsiteX1" fmla="*/ 3612435 w 4064000"/>
              <a:gd name="connsiteY1" fmla="*/ 0 h 2709333"/>
              <a:gd name="connsiteX2" fmla="*/ 4064000 w 4064000"/>
              <a:gd name="connsiteY2" fmla="*/ 451565 h 2709333"/>
              <a:gd name="connsiteX3" fmla="*/ 4064000 w 4064000"/>
              <a:gd name="connsiteY3" fmla="*/ 2709333 h 2709333"/>
              <a:gd name="connsiteX4" fmla="*/ 0 w 4064000"/>
              <a:gd name="connsiteY4" fmla="*/ 2709333 h 2709333"/>
              <a:gd name="connsiteX5" fmla="*/ 0 w 4064000"/>
              <a:gd name="connsiteY5" fmla="*/ 0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0" h="2709333">
                <a:moveTo>
                  <a:pt x="0" y="0"/>
                </a:moveTo>
                <a:lnTo>
                  <a:pt x="3612435" y="0"/>
                </a:lnTo>
                <a:cubicBezTo>
                  <a:pt x="3861827" y="0"/>
                  <a:pt x="4064000" y="202173"/>
                  <a:pt x="4064000" y="451565"/>
                </a:cubicBezTo>
                <a:lnTo>
                  <a:pt x="4064000" y="2709333"/>
                </a:lnTo>
                <a:lnTo>
                  <a:pt x="0" y="270933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2280" tIns="462280" rIns="462280" bIns="1139613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8" name="Round Single Corner Rectangle 7"/>
          <p:cNvSpPr/>
          <p:nvPr/>
        </p:nvSpPr>
        <p:spPr>
          <a:xfrm rot="10800000">
            <a:off x="2032000" y="3428999"/>
            <a:ext cx="4064000" cy="2709333"/>
          </a:xfrm>
          <a:prstGeom prst="round1Rect">
            <a:avLst/>
          </a:pr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 Single Corner Rectangle 8"/>
          <p:cNvSpPr/>
          <p:nvPr/>
        </p:nvSpPr>
        <p:spPr>
          <a:xfrm rot="5400000">
            <a:off x="6773333" y="2751666"/>
            <a:ext cx="2709333" cy="4064000"/>
          </a:xfrm>
          <a:prstGeom prst="round1Rect">
            <a:avLst/>
          </a:prstGeom>
          <a:solidFill>
            <a:schemeClr val="bg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20"/>
          <a:stretch/>
        </p:blipFill>
        <p:spPr>
          <a:xfrm>
            <a:off x="2031999" y="719666"/>
            <a:ext cx="1962000" cy="1961444"/>
          </a:xfrm>
          <a:prstGeom prst="round2Diag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5245" y="1100223"/>
            <a:ext cx="4021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Dirigible Web IDE </a:t>
            </a:r>
          </a:p>
          <a:p>
            <a:r>
              <a:rPr lang="en-US" sz="3600" dirty="0" smtClean="0"/>
              <a:t>Advantages: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4297" y="3010405"/>
            <a:ext cx="25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Education:</a:t>
            </a:r>
          </a:p>
          <a:p>
            <a:r>
              <a:rPr lang="en-US" dirty="0"/>
              <a:t>You can develop student projects, test different technologies and scenarios, learn popular programming </a:t>
            </a:r>
            <a:r>
              <a:rPr lang="en-US" dirty="0" smtClean="0"/>
              <a:t>languages</a:t>
            </a:r>
            <a:r>
              <a:rPr lang="en-US" dirty="0"/>
              <a:t> </a:t>
            </a:r>
            <a:r>
              <a:rPr lang="en-US" dirty="0" smtClean="0"/>
              <a:t>like Java, JS and others.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79140" y="3010406"/>
            <a:ext cx="25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Business:</a:t>
            </a:r>
          </a:p>
          <a:p>
            <a:r>
              <a:rPr lang="en-US" dirty="0" smtClean="0"/>
              <a:t>You can easily develop, document, and monitor your business applications, taking full advantage of the diverse selection of features and services.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3085" y="3010406"/>
            <a:ext cx="25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Developers:</a:t>
            </a:r>
          </a:p>
          <a:p>
            <a:r>
              <a:rPr lang="en-US" dirty="0" smtClean="0"/>
              <a:t>Provides everything you need for your development project: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Application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Content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Web IDE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Variety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Mutafov</dc:creator>
  <cp:lastModifiedBy>Vladimir Mutafov</cp:lastModifiedBy>
  <cp:revision>4</cp:revision>
  <dcterms:created xsi:type="dcterms:W3CDTF">2018-01-14T18:45:54Z</dcterms:created>
  <dcterms:modified xsi:type="dcterms:W3CDTF">2018-01-14T19:20:57Z</dcterms:modified>
</cp:coreProperties>
</file>