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28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09A603-8D3B-2244-86F9-2CD4250B5E5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F98B5-89B2-5A49-8CBF-DABAD5FB6526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</a:rPr>
            <a:t>For Users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9CA8820F-A882-FD4B-A4A6-933E43C570D6}" type="parTrans" cxnId="{F38AFA31-0A10-0743-B9DD-2C2829A8E6F1}">
      <dgm:prSet/>
      <dgm:spPr/>
      <dgm:t>
        <a:bodyPr/>
        <a:lstStyle/>
        <a:p>
          <a:endParaRPr lang="en-US"/>
        </a:p>
      </dgm:t>
    </dgm:pt>
    <dgm:pt modelId="{C7BB38E1-EDB3-D142-A5A1-480E9B1F26EB}" type="sibTrans" cxnId="{F38AFA31-0A10-0743-B9DD-2C2829A8E6F1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BBE447D1-F62C-954B-BFA8-926DE7C1998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</a:rPr>
            <a:t>For Business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1132A43-320B-0740-BC80-825E016EFE0A}" type="parTrans" cxnId="{3A4EAC3B-D3F3-874D-A075-A8682961FBC6}">
      <dgm:prSet/>
      <dgm:spPr/>
      <dgm:t>
        <a:bodyPr/>
        <a:lstStyle/>
        <a:p>
          <a:endParaRPr lang="en-US"/>
        </a:p>
      </dgm:t>
    </dgm:pt>
    <dgm:pt modelId="{D06459F6-703F-2F44-B7AC-A6FD115A3AB0}" type="sibTrans" cxnId="{3A4EAC3B-D3F3-874D-A075-A8682961FBC6}">
      <dgm:prSet/>
      <dgm:spPr/>
      <dgm:t>
        <a:bodyPr/>
        <a:lstStyle/>
        <a:p>
          <a:endParaRPr lang="en-US"/>
        </a:p>
      </dgm:t>
    </dgm:pt>
    <dgm:pt modelId="{E7AE9B39-CDCE-9341-993D-014530D7E9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50000"/>
                  <a:lumOff val="50000"/>
                </a:schemeClr>
              </a:solidFill>
            </a:rPr>
            <a:t>For Education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77ED4CD-B0FD-0F48-8F50-3303CF4B3ED0}" type="parTrans" cxnId="{DF8AB4E6-3B82-E64D-966F-E5BD4E7A073F}">
      <dgm:prSet/>
      <dgm:spPr/>
      <dgm:t>
        <a:bodyPr/>
        <a:lstStyle/>
        <a:p>
          <a:endParaRPr lang="en-US"/>
        </a:p>
      </dgm:t>
    </dgm:pt>
    <dgm:pt modelId="{C54D54D8-5CB2-2646-BDC0-D0FA923EEAA2}" type="sibTrans" cxnId="{DF8AB4E6-3B82-E64D-966F-E5BD4E7A073F}">
      <dgm:prSet/>
      <dgm:spPr/>
      <dgm:t>
        <a:bodyPr/>
        <a:lstStyle/>
        <a:p>
          <a:endParaRPr lang="en-US"/>
        </a:p>
      </dgm:t>
    </dgm:pt>
    <dgm:pt modelId="{B89B5F76-E15D-C54E-8811-F5409DF1C0F4}" type="pres">
      <dgm:prSet presAssocID="{3A09A603-8D3B-2244-86F9-2CD4250B5E52}" presName="Name0" presStyleCnt="0">
        <dgm:presLayoutVars>
          <dgm:chMax val="7"/>
          <dgm:chPref val="7"/>
          <dgm:dir/>
        </dgm:presLayoutVars>
      </dgm:prSet>
      <dgm:spPr/>
    </dgm:pt>
    <dgm:pt modelId="{25182B5F-5118-5941-B4C1-7EEBC06D049A}" type="pres">
      <dgm:prSet presAssocID="{3A09A603-8D3B-2244-86F9-2CD4250B5E52}" presName="Name1" presStyleCnt="0"/>
      <dgm:spPr/>
    </dgm:pt>
    <dgm:pt modelId="{E063C56D-0836-2143-A5B0-AA4107387175}" type="pres">
      <dgm:prSet presAssocID="{3A09A603-8D3B-2244-86F9-2CD4250B5E52}" presName="cycle" presStyleCnt="0"/>
      <dgm:spPr/>
    </dgm:pt>
    <dgm:pt modelId="{66044A55-C011-9648-AE44-6853DAF6E8A2}" type="pres">
      <dgm:prSet presAssocID="{3A09A603-8D3B-2244-86F9-2CD4250B5E52}" presName="srcNode" presStyleLbl="node1" presStyleIdx="0" presStyleCnt="3"/>
      <dgm:spPr/>
    </dgm:pt>
    <dgm:pt modelId="{21B7C9CE-05D0-BF46-9252-D9F6AB88597A}" type="pres">
      <dgm:prSet presAssocID="{3A09A603-8D3B-2244-86F9-2CD4250B5E52}" presName="conn" presStyleLbl="parChTrans1D2" presStyleIdx="0" presStyleCnt="1"/>
      <dgm:spPr/>
    </dgm:pt>
    <dgm:pt modelId="{E392AE19-B50D-A745-868D-846E72583B1C}" type="pres">
      <dgm:prSet presAssocID="{3A09A603-8D3B-2244-86F9-2CD4250B5E52}" presName="extraNode" presStyleLbl="node1" presStyleIdx="0" presStyleCnt="3"/>
      <dgm:spPr/>
    </dgm:pt>
    <dgm:pt modelId="{47BA6890-ED50-984F-BEC7-8FBDBE6DF1C0}" type="pres">
      <dgm:prSet presAssocID="{3A09A603-8D3B-2244-86F9-2CD4250B5E52}" presName="dstNode" presStyleLbl="node1" presStyleIdx="0" presStyleCnt="3"/>
      <dgm:spPr/>
    </dgm:pt>
    <dgm:pt modelId="{EACC7144-414D-8F43-8477-67CF94ADC2C5}" type="pres">
      <dgm:prSet presAssocID="{A53F98B5-89B2-5A49-8CBF-DABAD5FB652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CADEA-A2F2-2944-86CF-90B9260CDBD1}" type="pres">
      <dgm:prSet presAssocID="{A53F98B5-89B2-5A49-8CBF-DABAD5FB6526}" presName="accent_1" presStyleCnt="0"/>
      <dgm:spPr/>
    </dgm:pt>
    <dgm:pt modelId="{7C2B2FE9-6BB9-E540-BA45-76BD1D2818CD}" type="pres">
      <dgm:prSet presAssocID="{A53F98B5-89B2-5A49-8CBF-DABAD5FB6526}" presName="accentRepeatNode" presStyleLbl="solidFgAcc1" presStyleIdx="0" presStyleCnt="3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7FADE0A0-17D6-B94C-BADC-938483C863BA}" type="pres">
      <dgm:prSet presAssocID="{BBE447D1-F62C-954B-BFA8-926DE7C199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F2A0F-9113-D34D-9590-D9E6D7B9426F}" type="pres">
      <dgm:prSet presAssocID="{BBE447D1-F62C-954B-BFA8-926DE7C1998E}" presName="accent_2" presStyleCnt="0"/>
      <dgm:spPr/>
    </dgm:pt>
    <dgm:pt modelId="{453753C9-BF26-F947-A7CA-5134F3FB6653}" type="pres">
      <dgm:prSet presAssocID="{BBE447D1-F62C-954B-BFA8-926DE7C1998E}" presName="accentRepeatNode" presStyleLbl="solidFgAcc1" presStyleIdx="1" presStyleCnt="3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9DD2EA0E-C0B1-D34B-BDCB-F6D2AA16FD8A}" type="pres">
      <dgm:prSet presAssocID="{E7AE9B39-CDCE-9341-993D-014530D7E909}" presName="text_3" presStyleLbl="node1" presStyleIdx="2" presStyleCnt="3">
        <dgm:presLayoutVars>
          <dgm:bulletEnabled val="1"/>
        </dgm:presLayoutVars>
      </dgm:prSet>
      <dgm:spPr/>
    </dgm:pt>
    <dgm:pt modelId="{AE902C51-DD20-4E47-9E61-ECA93844173A}" type="pres">
      <dgm:prSet presAssocID="{E7AE9B39-CDCE-9341-993D-014530D7E909}" presName="accent_3" presStyleCnt="0"/>
      <dgm:spPr/>
    </dgm:pt>
    <dgm:pt modelId="{59C9F87F-4C66-4D4B-95C3-2DC030FD17AE}" type="pres">
      <dgm:prSet presAssocID="{E7AE9B39-CDCE-9341-993D-014530D7E909}" presName="accentRepeatNode" presStyleLbl="solidFgAcc1" presStyleIdx="2" presStyleCnt="3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150B29CE-C541-3B47-A6D6-15E335FDA435}" type="presOf" srcId="{A53F98B5-89B2-5A49-8CBF-DABAD5FB6526}" destId="{EACC7144-414D-8F43-8477-67CF94ADC2C5}" srcOrd="0" destOrd="0" presId="urn:microsoft.com/office/officeart/2008/layout/VerticalCurvedList"/>
    <dgm:cxn modelId="{F38AFA31-0A10-0743-B9DD-2C2829A8E6F1}" srcId="{3A09A603-8D3B-2244-86F9-2CD4250B5E52}" destId="{A53F98B5-89B2-5A49-8CBF-DABAD5FB6526}" srcOrd="0" destOrd="0" parTransId="{9CA8820F-A882-FD4B-A4A6-933E43C570D6}" sibTransId="{C7BB38E1-EDB3-D142-A5A1-480E9B1F26EB}"/>
    <dgm:cxn modelId="{C1660906-0E72-F64B-A2EE-5744958DD225}" type="presOf" srcId="{E7AE9B39-CDCE-9341-993D-014530D7E909}" destId="{9DD2EA0E-C0B1-D34B-BDCB-F6D2AA16FD8A}" srcOrd="0" destOrd="0" presId="urn:microsoft.com/office/officeart/2008/layout/VerticalCurvedList"/>
    <dgm:cxn modelId="{DF8AB4E6-3B82-E64D-966F-E5BD4E7A073F}" srcId="{3A09A603-8D3B-2244-86F9-2CD4250B5E52}" destId="{E7AE9B39-CDCE-9341-993D-014530D7E909}" srcOrd="2" destOrd="0" parTransId="{577ED4CD-B0FD-0F48-8F50-3303CF4B3ED0}" sibTransId="{C54D54D8-5CB2-2646-BDC0-D0FA923EEAA2}"/>
    <dgm:cxn modelId="{3CBA155E-335B-9E40-A936-956D7F28E0C7}" type="presOf" srcId="{3A09A603-8D3B-2244-86F9-2CD4250B5E52}" destId="{B89B5F76-E15D-C54E-8811-F5409DF1C0F4}" srcOrd="0" destOrd="0" presId="urn:microsoft.com/office/officeart/2008/layout/VerticalCurvedList"/>
    <dgm:cxn modelId="{D7585A15-94BD-4F49-B877-315E95572D39}" type="presOf" srcId="{C7BB38E1-EDB3-D142-A5A1-480E9B1F26EB}" destId="{21B7C9CE-05D0-BF46-9252-D9F6AB88597A}" srcOrd="0" destOrd="0" presId="urn:microsoft.com/office/officeart/2008/layout/VerticalCurvedList"/>
    <dgm:cxn modelId="{3A4EAC3B-D3F3-874D-A075-A8682961FBC6}" srcId="{3A09A603-8D3B-2244-86F9-2CD4250B5E52}" destId="{BBE447D1-F62C-954B-BFA8-926DE7C1998E}" srcOrd="1" destOrd="0" parTransId="{B1132A43-320B-0740-BC80-825E016EFE0A}" sibTransId="{D06459F6-703F-2F44-B7AC-A6FD115A3AB0}"/>
    <dgm:cxn modelId="{55075355-6609-1949-9D4A-FFAEC2166F7A}" type="presOf" srcId="{BBE447D1-F62C-954B-BFA8-926DE7C1998E}" destId="{7FADE0A0-17D6-B94C-BADC-938483C863BA}" srcOrd="0" destOrd="0" presId="urn:microsoft.com/office/officeart/2008/layout/VerticalCurvedList"/>
    <dgm:cxn modelId="{A2B6A059-3FD3-DC49-9656-E93CF8710652}" type="presParOf" srcId="{B89B5F76-E15D-C54E-8811-F5409DF1C0F4}" destId="{25182B5F-5118-5941-B4C1-7EEBC06D049A}" srcOrd="0" destOrd="0" presId="urn:microsoft.com/office/officeart/2008/layout/VerticalCurvedList"/>
    <dgm:cxn modelId="{5EC443DC-F5B1-324D-9918-99CA69CFE099}" type="presParOf" srcId="{25182B5F-5118-5941-B4C1-7EEBC06D049A}" destId="{E063C56D-0836-2143-A5B0-AA4107387175}" srcOrd="0" destOrd="0" presId="urn:microsoft.com/office/officeart/2008/layout/VerticalCurvedList"/>
    <dgm:cxn modelId="{0EB146AE-4669-A74C-9375-E74FDC014F7C}" type="presParOf" srcId="{E063C56D-0836-2143-A5B0-AA4107387175}" destId="{66044A55-C011-9648-AE44-6853DAF6E8A2}" srcOrd="0" destOrd="0" presId="urn:microsoft.com/office/officeart/2008/layout/VerticalCurvedList"/>
    <dgm:cxn modelId="{2E21D82A-A559-C548-925F-ABED0083F245}" type="presParOf" srcId="{E063C56D-0836-2143-A5B0-AA4107387175}" destId="{21B7C9CE-05D0-BF46-9252-D9F6AB88597A}" srcOrd="1" destOrd="0" presId="urn:microsoft.com/office/officeart/2008/layout/VerticalCurvedList"/>
    <dgm:cxn modelId="{0FCCB2CA-6A9D-3A49-9B56-BED37D378695}" type="presParOf" srcId="{E063C56D-0836-2143-A5B0-AA4107387175}" destId="{E392AE19-B50D-A745-868D-846E72583B1C}" srcOrd="2" destOrd="0" presId="urn:microsoft.com/office/officeart/2008/layout/VerticalCurvedList"/>
    <dgm:cxn modelId="{9C80338E-116C-B943-84BB-1D2F0740F9B9}" type="presParOf" srcId="{E063C56D-0836-2143-A5B0-AA4107387175}" destId="{47BA6890-ED50-984F-BEC7-8FBDBE6DF1C0}" srcOrd="3" destOrd="0" presId="urn:microsoft.com/office/officeart/2008/layout/VerticalCurvedList"/>
    <dgm:cxn modelId="{F835064A-80C8-FC47-BD2F-CDD54CD369B0}" type="presParOf" srcId="{25182B5F-5118-5941-B4C1-7EEBC06D049A}" destId="{EACC7144-414D-8F43-8477-67CF94ADC2C5}" srcOrd="1" destOrd="0" presId="urn:microsoft.com/office/officeart/2008/layout/VerticalCurvedList"/>
    <dgm:cxn modelId="{86402201-BB5F-7B4A-B2F1-BC86829E0AB3}" type="presParOf" srcId="{25182B5F-5118-5941-B4C1-7EEBC06D049A}" destId="{CCDCADEA-A2F2-2944-86CF-90B9260CDBD1}" srcOrd="2" destOrd="0" presId="urn:microsoft.com/office/officeart/2008/layout/VerticalCurvedList"/>
    <dgm:cxn modelId="{6BCD5E13-8F52-154B-88CE-8791E18E4E68}" type="presParOf" srcId="{CCDCADEA-A2F2-2944-86CF-90B9260CDBD1}" destId="{7C2B2FE9-6BB9-E540-BA45-76BD1D2818CD}" srcOrd="0" destOrd="0" presId="urn:microsoft.com/office/officeart/2008/layout/VerticalCurvedList"/>
    <dgm:cxn modelId="{C2C58E72-79D3-594E-AA2E-551707B91B65}" type="presParOf" srcId="{25182B5F-5118-5941-B4C1-7EEBC06D049A}" destId="{7FADE0A0-17D6-B94C-BADC-938483C863BA}" srcOrd="3" destOrd="0" presId="urn:microsoft.com/office/officeart/2008/layout/VerticalCurvedList"/>
    <dgm:cxn modelId="{150B04FC-C20E-A745-A422-AC717D4095B0}" type="presParOf" srcId="{25182B5F-5118-5941-B4C1-7EEBC06D049A}" destId="{3BEF2A0F-9113-D34D-9590-D9E6D7B9426F}" srcOrd="4" destOrd="0" presId="urn:microsoft.com/office/officeart/2008/layout/VerticalCurvedList"/>
    <dgm:cxn modelId="{2EBD0FCE-1112-524C-A0B5-43C887E87D9A}" type="presParOf" srcId="{3BEF2A0F-9113-D34D-9590-D9E6D7B9426F}" destId="{453753C9-BF26-F947-A7CA-5134F3FB6653}" srcOrd="0" destOrd="0" presId="urn:microsoft.com/office/officeart/2008/layout/VerticalCurvedList"/>
    <dgm:cxn modelId="{0F2D56BC-64AC-2A43-82D7-BCCC789C762D}" type="presParOf" srcId="{25182B5F-5118-5941-B4C1-7EEBC06D049A}" destId="{9DD2EA0E-C0B1-D34B-BDCB-F6D2AA16FD8A}" srcOrd="5" destOrd="0" presId="urn:microsoft.com/office/officeart/2008/layout/VerticalCurvedList"/>
    <dgm:cxn modelId="{4EDE278E-780F-DF4F-8CBA-FB1A33B2F48C}" type="presParOf" srcId="{25182B5F-5118-5941-B4C1-7EEBC06D049A}" destId="{AE902C51-DD20-4E47-9E61-ECA93844173A}" srcOrd="6" destOrd="0" presId="urn:microsoft.com/office/officeart/2008/layout/VerticalCurvedList"/>
    <dgm:cxn modelId="{27257EB7-DDCE-A54A-BCE2-2A48A4795CCF}" type="presParOf" srcId="{AE902C51-DD20-4E47-9E61-ECA93844173A}" destId="{59C9F87F-4C66-4D4B-95C3-2DC030FD17AE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7C9CE-05D0-BF46-9252-D9F6AB88597A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C7144-414D-8F43-8477-67CF94ADC2C5}">
      <dsp:nvSpPr>
        <dsp:cNvPr id="0" name=""/>
        <dsp:cNvSpPr/>
      </dsp:nvSpPr>
      <dsp:spPr>
        <a:xfrm>
          <a:off x="604289" y="435133"/>
          <a:ext cx="6893896" cy="870267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For Users</a:t>
          </a:r>
          <a:endParaRPr lang="en-US" sz="4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04289" y="435133"/>
        <a:ext cx="6893896" cy="870267"/>
      </dsp:txXfrm>
    </dsp:sp>
    <dsp:sp modelId="{7C2B2FE9-6BB9-E540-BA45-76BD1D2818CD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bg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DE0A0-17D6-B94C-BADC-938483C863BA}">
      <dsp:nvSpPr>
        <dsp:cNvPr id="0" name=""/>
        <dsp:cNvSpPr/>
      </dsp:nvSpPr>
      <dsp:spPr>
        <a:xfrm>
          <a:off x="920631" y="1740535"/>
          <a:ext cx="6577554" cy="870267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For Business</a:t>
          </a:r>
          <a:endParaRPr lang="en-US" sz="4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920631" y="1740535"/>
        <a:ext cx="6577554" cy="870267"/>
      </dsp:txXfrm>
    </dsp:sp>
    <dsp:sp modelId="{453753C9-BF26-F947-A7CA-5134F3FB6653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bg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2EA0E-C0B1-D34B-BDCB-F6D2AA16FD8A}">
      <dsp:nvSpPr>
        <dsp:cNvPr id="0" name=""/>
        <dsp:cNvSpPr/>
      </dsp:nvSpPr>
      <dsp:spPr>
        <a:xfrm>
          <a:off x="604289" y="3045936"/>
          <a:ext cx="6893896" cy="870267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For Education</a:t>
          </a:r>
          <a:endParaRPr lang="en-US" sz="4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04289" y="3045936"/>
        <a:ext cx="6893896" cy="870267"/>
      </dsp:txXfrm>
    </dsp:sp>
    <dsp:sp modelId="{59C9F87F-4C66-4D4B-95C3-2DC030FD17AE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bg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FE44-CD17-B748-8A96-A791E7CBEE4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813237"/>
              </p:ext>
            </p:extLst>
          </p:nvPr>
        </p:nvGraphicFramePr>
        <p:xfrm>
          <a:off x="3290712" y="1227314"/>
          <a:ext cx="75579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92" y="2666586"/>
            <a:ext cx="2721320" cy="14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Mutafov</dc:creator>
  <cp:lastModifiedBy>Vladimir Mutafov</cp:lastModifiedBy>
  <cp:revision>8</cp:revision>
  <dcterms:created xsi:type="dcterms:W3CDTF">2018-01-14T18:45:54Z</dcterms:created>
  <dcterms:modified xsi:type="dcterms:W3CDTF">2018-01-16T07:56:31Z</dcterms:modified>
</cp:coreProperties>
</file>