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A5A5A5"/>
    <a:srgbClr val="D5D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C79BB-B628-4AEA-8BF5-25C17FC129E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82D55D-A50F-4F6F-A848-CE8D38DDD444}">
      <dgm:prSet phldrT="[Text]"/>
      <dgm:spPr/>
      <dgm:t>
        <a:bodyPr/>
        <a:lstStyle/>
        <a:p>
          <a:r>
            <a:rPr lang="en-GB" b="1" i="0" dirty="0" smtClean="0"/>
            <a:t>Database</a:t>
          </a:r>
          <a:endParaRPr lang="en-US" b="1" dirty="0"/>
        </a:p>
      </dgm:t>
    </dgm:pt>
    <dgm:pt modelId="{2640138F-6917-427B-8C10-2194B38A43F8}" type="parTrans" cxnId="{FBF94C10-1D52-4CD7-B3F6-CFFFF0EE8B0D}">
      <dgm:prSet/>
      <dgm:spPr/>
      <dgm:t>
        <a:bodyPr/>
        <a:lstStyle/>
        <a:p>
          <a:endParaRPr lang="en-US"/>
        </a:p>
      </dgm:t>
    </dgm:pt>
    <dgm:pt modelId="{B676FEAF-4351-4C8C-885D-F88AA772D992}" type="sibTrans" cxnId="{FBF94C10-1D52-4CD7-B3F6-CFFFF0EE8B0D}">
      <dgm:prSet/>
      <dgm:spPr/>
      <dgm:t>
        <a:bodyPr/>
        <a:lstStyle/>
        <a:p>
          <a:endParaRPr lang="en-US"/>
        </a:p>
      </dgm:t>
    </dgm:pt>
    <dgm:pt modelId="{FCF9AA9D-8FDB-4923-BE4F-AC4D4DEA2F01}">
      <dgm:prSet/>
      <dgm:spPr/>
      <dgm:t>
        <a:bodyPr/>
        <a:lstStyle/>
        <a:p>
          <a:r>
            <a:rPr lang="en-GB" b="0" i="0" dirty="0" smtClean="0"/>
            <a:t>Enables you to model data structure artifacts in JSON format, and to create actual tables and views during activation/publishing.</a:t>
          </a:r>
          <a:endParaRPr lang="en-US" dirty="0"/>
        </a:p>
      </dgm:t>
    </dgm:pt>
    <dgm:pt modelId="{494A300C-17A2-4AD0-8B22-748119E5BB83}" type="parTrans" cxnId="{C755EFE7-8EEE-475E-BB60-EAB49AFFB1A1}">
      <dgm:prSet/>
      <dgm:spPr/>
      <dgm:t>
        <a:bodyPr/>
        <a:lstStyle/>
        <a:p>
          <a:endParaRPr lang="en-US"/>
        </a:p>
      </dgm:t>
    </dgm:pt>
    <dgm:pt modelId="{C350F506-59E8-4337-858B-B6EE95768FEC}" type="sibTrans" cxnId="{C755EFE7-8EEE-475E-BB60-EAB49AFFB1A1}">
      <dgm:prSet/>
      <dgm:spPr/>
      <dgm:t>
        <a:bodyPr/>
        <a:lstStyle/>
        <a:p>
          <a:endParaRPr lang="en-US"/>
        </a:p>
      </dgm:t>
    </dgm:pt>
    <dgm:pt modelId="{7AEBC9FD-C27C-4FD2-995F-D9B23038CA8B}">
      <dgm:prSet/>
      <dgm:spPr/>
      <dgm:t>
        <a:bodyPr/>
        <a:lstStyle/>
        <a:p>
          <a:r>
            <a:rPr lang="en-GB" b="0" i="0" dirty="0" smtClean="0"/>
            <a:t>Database perspective is full-fledged including Database Explorer view, SQL Console, meta-data inspectors, and more.</a:t>
          </a:r>
          <a:endParaRPr lang="en-GB" b="0" i="0" dirty="0"/>
        </a:p>
      </dgm:t>
    </dgm:pt>
    <dgm:pt modelId="{14C32D9B-04BF-4504-A181-5AC48F2D0D34}" type="parTrans" cxnId="{8B0767EC-92C9-4390-B7BC-C8409321474D}">
      <dgm:prSet/>
      <dgm:spPr/>
      <dgm:t>
        <a:bodyPr/>
        <a:lstStyle/>
        <a:p>
          <a:endParaRPr lang="en-US"/>
        </a:p>
      </dgm:t>
    </dgm:pt>
    <dgm:pt modelId="{4A3EA792-E774-464F-9573-100D9F3ADCB1}" type="sibTrans" cxnId="{8B0767EC-92C9-4390-B7BC-C8409321474D}">
      <dgm:prSet/>
      <dgm:spPr/>
      <dgm:t>
        <a:bodyPr/>
        <a:lstStyle/>
        <a:p>
          <a:endParaRPr lang="en-US"/>
        </a:p>
      </dgm:t>
    </dgm:pt>
    <dgm:pt modelId="{1C6C94D4-B0E4-4D31-AB27-FF2FBB48FE5A}">
      <dgm:prSet/>
      <dgm:spPr/>
      <dgm:t>
        <a:bodyPr/>
        <a:lstStyle/>
        <a:p>
          <a:r>
            <a:rPr lang="en-GB" b="0" i="0" dirty="0" smtClean="0"/>
            <a:t>You can auto-generate mock-up data based on given table layout.</a:t>
          </a:r>
          <a:endParaRPr lang="en-GB" b="0" i="0" dirty="0"/>
        </a:p>
      </dgm:t>
    </dgm:pt>
    <dgm:pt modelId="{A176AEC8-40B5-42D9-AB83-70AC75BDA35D}" type="parTrans" cxnId="{0488A035-1DAE-4562-9566-13EEC28CE2C6}">
      <dgm:prSet/>
      <dgm:spPr/>
      <dgm:t>
        <a:bodyPr/>
        <a:lstStyle/>
        <a:p>
          <a:endParaRPr lang="en-US"/>
        </a:p>
      </dgm:t>
    </dgm:pt>
    <dgm:pt modelId="{2BAF0615-06CD-43C3-BEB1-E2044A73EF78}" type="sibTrans" cxnId="{0488A035-1DAE-4562-9566-13EEC28CE2C6}">
      <dgm:prSet/>
      <dgm:spPr/>
      <dgm:t>
        <a:bodyPr/>
        <a:lstStyle/>
        <a:p>
          <a:endParaRPr lang="en-US"/>
        </a:p>
      </dgm:t>
    </dgm:pt>
    <dgm:pt modelId="{51FCE7CC-8F18-4776-934A-0A5B90CBC5FC}" type="pres">
      <dgm:prSet presAssocID="{6A4C79BB-B628-4AEA-8BF5-25C17FC129E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2A27F3-EA79-4C10-82AE-A5ABA1973A1C}" type="pres">
      <dgm:prSet presAssocID="{3E82D55D-A50F-4F6F-A848-CE8D38DDD444}" presName="composite" presStyleCnt="0"/>
      <dgm:spPr/>
    </dgm:pt>
    <dgm:pt modelId="{91D2D24B-82AD-4A1F-925C-A64CC40FD125}" type="pres">
      <dgm:prSet presAssocID="{3E82D55D-A50F-4F6F-A848-CE8D38DDD444}" presName="parTx" presStyleLbl="alignNode1" presStyleIdx="0" presStyleCnt="1" custLinFactX="-10938" custLinFactY="-300000" custLinFactNeighborX="-100000" custLinFactNeighborY="-384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B1159C-7474-4A55-9DEA-44F01AFC0C52}" type="pres">
      <dgm:prSet presAssocID="{3E82D55D-A50F-4F6F-A848-CE8D38DDD444}" presName="desTx" presStyleLbl="alignAccFollowNode1" presStyleIdx="0" presStyleCnt="1" custScaleY="1355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2AB0B5-FAB9-424C-94B1-74974D3AFCDD}" type="presOf" srcId="{7AEBC9FD-C27C-4FD2-995F-D9B23038CA8B}" destId="{FBB1159C-7474-4A55-9DEA-44F01AFC0C52}" srcOrd="0" destOrd="1" presId="urn:microsoft.com/office/officeart/2005/8/layout/hList1"/>
    <dgm:cxn modelId="{2ADA6259-0868-4142-816A-432FAB9EFC56}" type="presOf" srcId="{3E82D55D-A50F-4F6F-A848-CE8D38DDD444}" destId="{91D2D24B-82AD-4A1F-925C-A64CC40FD125}" srcOrd="0" destOrd="0" presId="urn:microsoft.com/office/officeart/2005/8/layout/hList1"/>
    <dgm:cxn modelId="{C755EFE7-8EEE-475E-BB60-EAB49AFFB1A1}" srcId="{3E82D55D-A50F-4F6F-A848-CE8D38DDD444}" destId="{FCF9AA9D-8FDB-4923-BE4F-AC4D4DEA2F01}" srcOrd="0" destOrd="0" parTransId="{494A300C-17A2-4AD0-8B22-748119E5BB83}" sibTransId="{C350F506-59E8-4337-858B-B6EE95768FEC}"/>
    <dgm:cxn modelId="{0488A035-1DAE-4562-9566-13EEC28CE2C6}" srcId="{3E82D55D-A50F-4F6F-A848-CE8D38DDD444}" destId="{1C6C94D4-B0E4-4D31-AB27-FF2FBB48FE5A}" srcOrd="2" destOrd="0" parTransId="{A176AEC8-40B5-42D9-AB83-70AC75BDA35D}" sibTransId="{2BAF0615-06CD-43C3-BEB1-E2044A73EF78}"/>
    <dgm:cxn modelId="{8B0767EC-92C9-4390-B7BC-C8409321474D}" srcId="{3E82D55D-A50F-4F6F-A848-CE8D38DDD444}" destId="{7AEBC9FD-C27C-4FD2-995F-D9B23038CA8B}" srcOrd="1" destOrd="0" parTransId="{14C32D9B-04BF-4504-A181-5AC48F2D0D34}" sibTransId="{4A3EA792-E774-464F-9573-100D9F3ADCB1}"/>
    <dgm:cxn modelId="{17B3D9FE-6CCB-46A4-8AE5-A84881ED857D}" type="presOf" srcId="{1C6C94D4-B0E4-4D31-AB27-FF2FBB48FE5A}" destId="{FBB1159C-7474-4A55-9DEA-44F01AFC0C52}" srcOrd="0" destOrd="2" presId="urn:microsoft.com/office/officeart/2005/8/layout/hList1"/>
    <dgm:cxn modelId="{FBF94C10-1D52-4CD7-B3F6-CFFFF0EE8B0D}" srcId="{6A4C79BB-B628-4AEA-8BF5-25C17FC129E6}" destId="{3E82D55D-A50F-4F6F-A848-CE8D38DDD444}" srcOrd="0" destOrd="0" parTransId="{2640138F-6917-427B-8C10-2194B38A43F8}" sibTransId="{B676FEAF-4351-4C8C-885D-F88AA772D992}"/>
    <dgm:cxn modelId="{130C53E2-C6E9-40AD-B48C-B205B7C1AA5F}" type="presOf" srcId="{6A4C79BB-B628-4AEA-8BF5-25C17FC129E6}" destId="{51FCE7CC-8F18-4776-934A-0A5B90CBC5FC}" srcOrd="0" destOrd="0" presId="urn:microsoft.com/office/officeart/2005/8/layout/hList1"/>
    <dgm:cxn modelId="{AD3E5426-BADF-41A9-BBF7-0613C4A985E7}" type="presOf" srcId="{FCF9AA9D-8FDB-4923-BE4F-AC4D4DEA2F01}" destId="{FBB1159C-7474-4A55-9DEA-44F01AFC0C52}" srcOrd="0" destOrd="0" presId="urn:microsoft.com/office/officeart/2005/8/layout/hList1"/>
    <dgm:cxn modelId="{39B28235-B105-414D-9263-CA9C1CC53E8E}" type="presParOf" srcId="{51FCE7CC-8F18-4776-934A-0A5B90CBC5FC}" destId="{B02A27F3-EA79-4C10-82AE-A5ABA1973A1C}" srcOrd="0" destOrd="0" presId="urn:microsoft.com/office/officeart/2005/8/layout/hList1"/>
    <dgm:cxn modelId="{9D21AAFD-E283-4B09-B047-E5AFE460762C}" type="presParOf" srcId="{B02A27F3-EA79-4C10-82AE-A5ABA1973A1C}" destId="{91D2D24B-82AD-4A1F-925C-A64CC40FD125}" srcOrd="0" destOrd="0" presId="urn:microsoft.com/office/officeart/2005/8/layout/hList1"/>
    <dgm:cxn modelId="{75744DEC-3CC9-4F99-959A-5C5A3DCCCA02}" type="presParOf" srcId="{B02A27F3-EA79-4C10-82AE-A5ABA1973A1C}" destId="{FBB1159C-7474-4A55-9DEA-44F01AFC0C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018EE4-AE4F-47DC-BCC6-6A646AF9799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6353CD-4155-4F7E-BD6F-AC2736E1FBCE}">
      <dgm:prSet phldrT="[Text]"/>
      <dgm:spPr/>
      <dgm:t>
        <a:bodyPr/>
        <a:lstStyle/>
        <a:p>
          <a:r>
            <a:rPr lang="en-US" b="1" dirty="0" smtClean="0"/>
            <a:t>Server-Side</a:t>
          </a:r>
          <a:endParaRPr lang="en-US" b="1" dirty="0"/>
        </a:p>
      </dgm:t>
    </dgm:pt>
    <dgm:pt modelId="{35B5D792-D975-409D-AF68-51C54E9F3464}" type="parTrans" cxnId="{E49C1D4A-90FF-492C-8B13-99C38979C658}">
      <dgm:prSet/>
      <dgm:spPr/>
      <dgm:t>
        <a:bodyPr/>
        <a:lstStyle/>
        <a:p>
          <a:endParaRPr lang="en-US"/>
        </a:p>
      </dgm:t>
    </dgm:pt>
    <dgm:pt modelId="{3C99C068-4A8C-462D-8BBE-EA6AFBD92F7C}" type="sibTrans" cxnId="{E49C1D4A-90FF-492C-8B13-99C38979C658}">
      <dgm:prSet/>
      <dgm:spPr/>
      <dgm:t>
        <a:bodyPr/>
        <a:lstStyle/>
        <a:p>
          <a:endParaRPr lang="en-US"/>
        </a:p>
      </dgm:t>
    </dgm:pt>
    <dgm:pt modelId="{260AF958-73F9-4C88-98EC-FC914A0BB8BA}">
      <dgm:prSet phldrT="[Text]"/>
      <dgm:spPr/>
      <dgm:t>
        <a:bodyPr/>
        <a:lstStyle/>
        <a:p>
          <a:r>
            <a:rPr lang="en-GB" b="0" i="0" dirty="0" smtClean="0"/>
            <a:t>Uses some of the most popular dynamic languages such as JavaScript, Groovy and Ruby for creating server-side services.</a:t>
          </a:r>
          <a:endParaRPr lang="en-US" dirty="0"/>
        </a:p>
      </dgm:t>
    </dgm:pt>
    <dgm:pt modelId="{B24E621D-A86D-4BB0-B844-1AEE5EB6EE49}" type="parTrans" cxnId="{C6A20BBB-54B9-4716-A5EC-E6D072474EB8}">
      <dgm:prSet/>
      <dgm:spPr/>
      <dgm:t>
        <a:bodyPr/>
        <a:lstStyle/>
        <a:p>
          <a:endParaRPr lang="en-US"/>
        </a:p>
      </dgm:t>
    </dgm:pt>
    <dgm:pt modelId="{DEE6BB60-66B2-4FCA-9228-0D8E3B7A062A}" type="sibTrans" cxnId="{C6A20BBB-54B9-4716-A5EC-E6D072474EB8}">
      <dgm:prSet/>
      <dgm:spPr/>
      <dgm:t>
        <a:bodyPr/>
        <a:lstStyle/>
        <a:p>
          <a:endParaRPr lang="en-US"/>
        </a:p>
      </dgm:t>
    </dgm:pt>
    <dgm:pt modelId="{4E34C53E-30D0-461A-A180-A39756481CBD}">
      <dgm:prSet phldrT="[Text]"/>
      <dgm:spPr/>
      <dgm:t>
        <a:bodyPr/>
        <a:lstStyle/>
        <a:p>
          <a:r>
            <a:rPr lang="en-US" b="1" dirty="0" smtClean="0"/>
            <a:t>Client-Side</a:t>
          </a:r>
          <a:endParaRPr lang="en-US" b="1" dirty="0"/>
        </a:p>
      </dgm:t>
    </dgm:pt>
    <dgm:pt modelId="{31BA8678-656D-4C8A-892A-FFD074B2B4DC}" type="parTrans" cxnId="{65478F29-135D-4696-9815-1399AD664B2C}">
      <dgm:prSet/>
      <dgm:spPr/>
      <dgm:t>
        <a:bodyPr/>
        <a:lstStyle/>
        <a:p>
          <a:endParaRPr lang="en-US"/>
        </a:p>
      </dgm:t>
    </dgm:pt>
    <dgm:pt modelId="{70731C89-0769-450F-B3DF-D6AAA8BDD0CB}" type="sibTrans" cxnId="{65478F29-135D-4696-9815-1399AD664B2C}">
      <dgm:prSet/>
      <dgm:spPr/>
      <dgm:t>
        <a:bodyPr/>
        <a:lstStyle/>
        <a:p>
          <a:endParaRPr lang="en-US"/>
        </a:p>
      </dgm:t>
    </dgm:pt>
    <dgm:pt modelId="{018C184F-19F2-4548-90ED-99B2F13F083A}">
      <dgm:prSet phldrT="[Text]"/>
      <dgm:spPr/>
      <dgm:t>
        <a:bodyPr/>
        <a:lstStyle/>
        <a:p>
          <a:r>
            <a:rPr lang="en-GB" b="0" i="0" dirty="0" smtClean="0"/>
            <a:t>Supports user interface generation for the RESTful services based on widely used frameworks, such as Bootstrap, jQuery, AngularJS, and OpenUI5.</a:t>
          </a:r>
          <a:endParaRPr lang="en-US" dirty="0"/>
        </a:p>
      </dgm:t>
    </dgm:pt>
    <dgm:pt modelId="{EAFF87E0-C566-4699-A7B6-6D699D69710B}" type="parTrans" cxnId="{88A46A4B-5386-46BD-B3EB-EB0AE81655EB}">
      <dgm:prSet/>
      <dgm:spPr/>
      <dgm:t>
        <a:bodyPr/>
        <a:lstStyle/>
        <a:p>
          <a:endParaRPr lang="en-US"/>
        </a:p>
      </dgm:t>
    </dgm:pt>
    <dgm:pt modelId="{EF5C03CD-19CF-410C-8431-2AA73CFAF66A}" type="sibTrans" cxnId="{88A46A4B-5386-46BD-B3EB-EB0AE81655EB}">
      <dgm:prSet/>
      <dgm:spPr/>
      <dgm:t>
        <a:bodyPr/>
        <a:lstStyle/>
        <a:p>
          <a:endParaRPr lang="en-US"/>
        </a:p>
      </dgm:t>
    </dgm:pt>
    <dgm:pt modelId="{2E6A0B72-B91F-4463-8FD2-7A6C1EA0F366}">
      <dgm:prSet/>
      <dgm:spPr/>
      <dgm:t>
        <a:bodyPr/>
        <a:lstStyle/>
        <a:p>
          <a:r>
            <a:rPr lang="en-GB" b="0" i="0" smtClean="0"/>
            <a:t>Establishes an Enterprise JavaScript API that can be used via the CommonJS modularization.</a:t>
          </a:r>
          <a:endParaRPr lang="en-GB" b="0" i="0"/>
        </a:p>
      </dgm:t>
    </dgm:pt>
    <dgm:pt modelId="{18A3D3C2-C0CC-4622-94EC-DE9196C17957}" type="parTrans" cxnId="{96811B00-40A0-4739-9DCC-B1170C6B4288}">
      <dgm:prSet/>
      <dgm:spPr/>
      <dgm:t>
        <a:bodyPr/>
        <a:lstStyle/>
        <a:p>
          <a:endParaRPr lang="en-US"/>
        </a:p>
      </dgm:t>
    </dgm:pt>
    <dgm:pt modelId="{DF20E643-C392-401E-A2E2-7969125C9F27}" type="sibTrans" cxnId="{96811B00-40A0-4739-9DCC-B1170C6B4288}">
      <dgm:prSet/>
      <dgm:spPr/>
      <dgm:t>
        <a:bodyPr/>
        <a:lstStyle/>
        <a:p>
          <a:endParaRPr lang="en-US"/>
        </a:p>
      </dgm:t>
    </dgm:pt>
    <dgm:pt modelId="{97751D3F-F6EB-4934-970E-E01C364CF240}">
      <dgm:prSet/>
      <dgm:spPr/>
      <dgm:t>
        <a:bodyPr/>
        <a:lstStyle/>
        <a:p>
          <a:r>
            <a:rPr lang="en-GB" b="0" i="0" dirty="0" smtClean="0"/>
            <a:t>Generates fully compliant RESTful services, including meta-data support on existing database artifacts.</a:t>
          </a:r>
          <a:endParaRPr lang="en-GB" b="0" i="0" dirty="0"/>
        </a:p>
      </dgm:t>
    </dgm:pt>
    <dgm:pt modelId="{36DDD851-BD52-4292-BBD2-605BCFFC7E58}" type="parTrans" cxnId="{34E129C0-F0F0-4135-80C1-EAE4D21DEA53}">
      <dgm:prSet/>
      <dgm:spPr/>
      <dgm:t>
        <a:bodyPr/>
        <a:lstStyle/>
        <a:p>
          <a:endParaRPr lang="en-US"/>
        </a:p>
      </dgm:t>
    </dgm:pt>
    <dgm:pt modelId="{7E7C0C93-7F79-4C68-A9BC-AB22D7C5EABC}" type="sibTrans" cxnId="{34E129C0-F0F0-4135-80C1-EAE4D21DEA53}">
      <dgm:prSet/>
      <dgm:spPr/>
      <dgm:t>
        <a:bodyPr/>
        <a:lstStyle/>
        <a:p>
          <a:endParaRPr lang="en-US"/>
        </a:p>
      </dgm:t>
    </dgm:pt>
    <dgm:pt modelId="{4FEAAE42-0A25-4586-9D74-86FCD646568D}">
      <dgm:prSet/>
      <dgm:spPr/>
      <dgm:t>
        <a:bodyPr/>
        <a:lstStyle/>
        <a:p>
          <a:r>
            <a:rPr lang="en-GB" b="0" i="0" smtClean="0"/>
            <a:t>It provides WYSIWYG editor for both standard HTML5 and Bootstrap-based complex controls.</a:t>
          </a:r>
          <a:endParaRPr lang="en-GB" b="0" i="0"/>
        </a:p>
      </dgm:t>
    </dgm:pt>
    <dgm:pt modelId="{D5C8C668-079F-4AAD-BDA7-35CA16E6630F}" type="parTrans" cxnId="{730733DA-DE1E-433E-879C-55E7122614F1}">
      <dgm:prSet/>
      <dgm:spPr/>
      <dgm:t>
        <a:bodyPr/>
        <a:lstStyle/>
        <a:p>
          <a:endParaRPr lang="en-US"/>
        </a:p>
      </dgm:t>
    </dgm:pt>
    <dgm:pt modelId="{5B5F2D63-B70B-4736-B104-8BC0CB8661F8}" type="sibTrans" cxnId="{730733DA-DE1E-433E-879C-55E7122614F1}">
      <dgm:prSet/>
      <dgm:spPr/>
      <dgm:t>
        <a:bodyPr/>
        <a:lstStyle/>
        <a:p>
          <a:endParaRPr lang="en-US"/>
        </a:p>
      </dgm:t>
    </dgm:pt>
    <dgm:pt modelId="{F2080538-5ED9-4318-8E31-999D6EEA77B5}">
      <dgm:prSet/>
      <dgm:spPr/>
      <dgm:t>
        <a:bodyPr/>
        <a:lstStyle/>
        <a:p>
          <a:r>
            <a:rPr lang="en-GB" b="0" i="0" dirty="0" smtClean="0"/>
            <a:t>It supports wiki scripting via Confluence format.</a:t>
          </a:r>
          <a:endParaRPr lang="en-GB" b="0" i="0" dirty="0"/>
        </a:p>
      </dgm:t>
    </dgm:pt>
    <dgm:pt modelId="{83D8E6DE-EBE4-4F3A-AD05-CE019BA71130}" type="parTrans" cxnId="{1342B555-A7CD-4D89-AA2E-F83DD811C0F9}">
      <dgm:prSet/>
      <dgm:spPr/>
      <dgm:t>
        <a:bodyPr/>
        <a:lstStyle/>
        <a:p>
          <a:endParaRPr lang="en-US"/>
        </a:p>
      </dgm:t>
    </dgm:pt>
    <dgm:pt modelId="{7022330E-74B1-48CE-AE89-B88628EB3F50}" type="sibTrans" cxnId="{1342B555-A7CD-4D89-AA2E-F83DD811C0F9}">
      <dgm:prSet/>
      <dgm:spPr/>
      <dgm:t>
        <a:bodyPr/>
        <a:lstStyle/>
        <a:p>
          <a:endParaRPr lang="en-US"/>
        </a:p>
      </dgm:t>
    </dgm:pt>
    <dgm:pt modelId="{2DC10193-4809-4111-BBBB-799DA9928EFA}" type="pres">
      <dgm:prSet presAssocID="{E7018EE4-AE4F-47DC-BCC6-6A646AF979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F27C346-C6FA-437A-B1AE-E80C6C5ED4C2}" type="pres">
      <dgm:prSet presAssocID="{0A6353CD-4155-4F7E-BD6F-AC2736E1FBCE}" presName="composite" presStyleCnt="0"/>
      <dgm:spPr/>
    </dgm:pt>
    <dgm:pt modelId="{C5254512-7391-40A3-8803-D67E17F08C0E}" type="pres">
      <dgm:prSet presAssocID="{0A6353CD-4155-4F7E-BD6F-AC2736E1FBC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CF44C-B615-42A3-8E86-BF74321E873B}" type="pres">
      <dgm:prSet presAssocID="{0A6353CD-4155-4F7E-BD6F-AC2736E1FBC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C280F0-BBF6-4A3F-86DF-D57CDAD57960}" type="pres">
      <dgm:prSet presAssocID="{3C99C068-4A8C-462D-8BBE-EA6AFBD92F7C}" presName="space" presStyleCnt="0"/>
      <dgm:spPr/>
    </dgm:pt>
    <dgm:pt modelId="{926AF668-3B46-4D96-B8ED-E42DC24620B3}" type="pres">
      <dgm:prSet presAssocID="{4E34C53E-30D0-461A-A180-A39756481CBD}" presName="composite" presStyleCnt="0"/>
      <dgm:spPr/>
    </dgm:pt>
    <dgm:pt modelId="{78D0D107-60B8-4E9D-B90E-88A12D481A09}" type="pres">
      <dgm:prSet presAssocID="{4E34C53E-30D0-461A-A180-A39756481CB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11638B-3D2D-4C69-B5A8-5DC761B29BF7}" type="pres">
      <dgm:prSet presAssocID="{4E34C53E-30D0-461A-A180-A39756481CB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15F2DB-B4F1-47CA-8EF3-6CE06AD36A6B}" type="presOf" srcId="{4FEAAE42-0A25-4586-9D74-86FCD646568D}" destId="{B311638B-3D2D-4C69-B5A8-5DC761B29BF7}" srcOrd="0" destOrd="1" presId="urn:microsoft.com/office/officeart/2005/8/layout/hList1"/>
    <dgm:cxn modelId="{C6A20BBB-54B9-4716-A5EC-E6D072474EB8}" srcId="{0A6353CD-4155-4F7E-BD6F-AC2736E1FBCE}" destId="{260AF958-73F9-4C88-98EC-FC914A0BB8BA}" srcOrd="0" destOrd="0" parTransId="{B24E621D-A86D-4BB0-B844-1AEE5EB6EE49}" sibTransId="{DEE6BB60-66B2-4FCA-9228-0D8E3B7A062A}"/>
    <dgm:cxn modelId="{65478F29-135D-4696-9815-1399AD664B2C}" srcId="{E7018EE4-AE4F-47DC-BCC6-6A646AF9799E}" destId="{4E34C53E-30D0-461A-A180-A39756481CBD}" srcOrd="1" destOrd="0" parTransId="{31BA8678-656D-4C8A-892A-FFD074B2B4DC}" sibTransId="{70731C89-0769-450F-B3DF-D6AAA8BDD0CB}"/>
    <dgm:cxn modelId="{C9F38382-2F9B-41C8-8EDC-85E8551ED5C5}" type="presOf" srcId="{260AF958-73F9-4C88-98EC-FC914A0BB8BA}" destId="{C65CF44C-B615-42A3-8E86-BF74321E873B}" srcOrd="0" destOrd="0" presId="urn:microsoft.com/office/officeart/2005/8/layout/hList1"/>
    <dgm:cxn modelId="{1342B555-A7CD-4D89-AA2E-F83DD811C0F9}" srcId="{4E34C53E-30D0-461A-A180-A39756481CBD}" destId="{F2080538-5ED9-4318-8E31-999D6EEA77B5}" srcOrd="2" destOrd="0" parTransId="{83D8E6DE-EBE4-4F3A-AD05-CE019BA71130}" sibTransId="{7022330E-74B1-48CE-AE89-B88628EB3F50}"/>
    <dgm:cxn modelId="{E49C1D4A-90FF-492C-8B13-99C38979C658}" srcId="{E7018EE4-AE4F-47DC-BCC6-6A646AF9799E}" destId="{0A6353CD-4155-4F7E-BD6F-AC2736E1FBCE}" srcOrd="0" destOrd="0" parTransId="{35B5D792-D975-409D-AF68-51C54E9F3464}" sibTransId="{3C99C068-4A8C-462D-8BBE-EA6AFBD92F7C}"/>
    <dgm:cxn modelId="{7C7B78FA-1C4D-460F-97F5-E6BDDB781043}" type="presOf" srcId="{0A6353CD-4155-4F7E-BD6F-AC2736E1FBCE}" destId="{C5254512-7391-40A3-8803-D67E17F08C0E}" srcOrd="0" destOrd="0" presId="urn:microsoft.com/office/officeart/2005/8/layout/hList1"/>
    <dgm:cxn modelId="{53C7561C-E3DE-4F3A-AE8A-383CFDFDBDEE}" type="presOf" srcId="{4E34C53E-30D0-461A-A180-A39756481CBD}" destId="{78D0D107-60B8-4E9D-B90E-88A12D481A09}" srcOrd="0" destOrd="0" presId="urn:microsoft.com/office/officeart/2005/8/layout/hList1"/>
    <dgm:cxn modelId="{0BB8103D-F5A2-4ED6-9A91-0D804E1C449A}" type="presOf" srcId="{018C184F-19F2-4548-90ED-99B2F13F083A}" destId="{B311638B-3D2D-4C69-B5A8-5DC761B29BF7}" srcOrd="0" destOrd="0" presId="urn:microsoft.com/office/officeart/2005/8/layout/hList1"/>
    <dgm:cxn modelId="{5DCFE53F-5CB0-4ABC-B091-473A1331E357}" type="presOf" srcId="{97751D3F-F6EB-4934-970E-E01C364CF240}" destId="{C65CF44C-B615-42A3-8E86-BF74321E873B}" srcOrd="0" destOrd="2" presId="urn:microsoft.com/office/officeart/2005/8/layout/hList1"/>
    <dgm:cxn modelId="{88A46A4B-5386-46BD-B3EB-EB0AE81655EB}" srcId="{4E34C53E-30D0-461A-A180-A39756481CBD}" destId="{018C184F-19F2-4548-90ED-99B2F13F083A}" srcOrd="0" destOrd="0" parTransId="{EAFF87E0-C566-4699-A7B6-6D699D69710B}" sibTransId="{EF5C03CD-19CF-410C-8431-2AA73CFAF66A}"/>
    <dgm:cxn modelId="{34E129C0-F0F0-4135-80C1-EAE4D21DEA53}" srcId="{0A6353CD-4155-4F7E-BD6F-AC2736E1FBCE}" destId="{97751D3F-F6EB-4934-970E-E01C364CF240}" srcOrd="2" destOrd="0" parTransId="{36DDD851-BD52-4292-BBD2-605BCFFC7E58}" sibTransId="{7E7C0C93-7F79-4C68-A9BC-AB22D7C5EABC}"/>
    <dgm:cxn modelId="{9BC42837-B764-4777-AF8A-12A20255C03C}" type="presOf" srcId="{E7018EE4-AE4F-47DC-BCC6-6A646AF9799E}" destId="{2DC10193-4809-4111-BBBB-799DA9928EFA}" srcOrd="0" destOrd="0" presId="urn:microsoft.com/office/officeart/2005/8/layout/hList1"/>
    <dgm:cxn modelId="{96811B00-40A0-4739-9DCC-B1170C6B4288}" srcId="{0A6353CD-4155-4F7E-BD6F-AC2736E1FBCE}" destId="{2E6A0B72-B91F-4463-8FD2-7A6C1EA0F366}" srcOrd="1" destOrd="0" parTransId="{18A3D3C2-C0CC-4622-94EC-DE9196C17957}" sibTransId="{DF20E643-C392-401E-A2E2-7969125C9F27}"/>
    <dgm:cxn modelId="{AC5CDDC5-4D1F-415F-B808-A1CEDBE35507}" type="presOf" srcId="{F2080538-5ED9-4318-8E31-999D6EEA77B5}" destId="{B311638B-3D2D-4C69-B5A8-5DC761B29BF7}" srcOrd="0" destOrd="2" presId="urn:microsoft.com/office/officeart/2005/8/layout/hList1"/>
    <dgm:cxn modelId="{730733DA-DE1E-433E-879C-55E7122614F1}" srcId="{4E34C53E-30D0-461A-A180-A39756481CBD}" destId="{4FEAAE42-0A25-4586-9D74-86FCD646568D}" srcOrd="1" destOrd="0" parTransId="{D5C8C668-079F-4AAD-BDA7-35CA16E6630F}" sibTransId="{5B5F2D63-B70B-4736-B104-8BC0CB8661F8}"/>
    <dgm:cxn modelId="{DD0D11C9-9AC8-48CD-8311-33A062194493}" type="presOf" srcId="{2E6A0B72-B91F-4463-8FD2-7A6C1EA0F366}" destId="{C65CF44C-B615-42A3-8E86-BF74321E873B}" srcOrd="0" destOrd="1" presId="urn:microsoft.com/office/officeart/2005/8/layout/hList1"/>
    <dgm:cxn modelId="{527AE5D0-8233-41A2-80EB-BAAB8B5B6AF5}" type="presParOf" srcId="{2DC10193-4809-4111-BBBB-799DA9928EFA}" destId="{BF27C346-C6FA-437A-B1AE-E80C6C5ED4C2}" srcOrd="0" destOrd="0" presId="urn:microsoft.com/office/officeart/2005/8/layout/hList1"/>
    <dgm:cxn modelId="{D9A7021F-E178-49C8-A99A-E6029B66A908}" type="presParOf" srcId="{BF27C346-C6FA-437A-B1AE-E80C6C5ED4C2}" destId="{C5254512-7391-40A3-8803-D67E17F08C0E}" srcOrd="0" destOrd="0" presId="urn:microsoft.com/office/officeart/2005/8/layout/hList1"/>
    <dgm:cxn modelId="{4FE3DD4A-EE06-4BDE-8271-FE4738C25231}" type="presParOf" srcId="{BF27C346-C6FA-437A-B1AE-E80C6C5ED4C2}" destId="{C65CF44C-B615-42A3-8E86-BF74321E873B}" srcOrd="1" destOrd="0" presId="urn:microsoft.com/office/officeart/2005/8/layout/hList1"/>
    <dgm:cxn modelId="{6D526122-D594-46C5-B514-668146F158D7}" type="presParOf" srcId="{2DC10193-4809-4111-BBBB-799DA9928EFA}" destId="{57C280F0-BBF6-4A3F-86DF-D57CDAD57960}" srcOrd="1" destOrd="0" presId="urn:microsoft.com/office/officeart/2005/8/layout/hList1"/>
    <dgm:cxn modelId="{999FB97C-92B7-4DF1-B8ED-A680F45342BF}" type="presParOf" srcId="{2DC10193-4809-4111-BBBB-799DA9928EFA}" destId="{926AF668-3B46-4D96-B8ED-E42DC24620B3}" srcOrd="2" destOrd="0" presId="urn:microsoft.com/office/officeart/2005/8/layout/hList1"/>
    <dgm:cxn modelId="{C9434D19-2846-47E9-9EE1-E7D5B08806B1}" type="presParOf" srcId="{926AF668-3B46-4D96-B8ED-E42DC24620B3}" destId="{78D0D107-60B8-4E9D-B90E-88A12D481A09}" srcOrd="0" destOrd="0" presId="urn:microsoft.com/office/officeart/2005/8/layout/hList1"/>
    <dgm:cxn modelId="{69D7EBC9-986B-4EEC-8340-81B6A47027FF}" type="presParOf" srcId="{926AF668-3B46-4D96-B8ED-E42DC24620B3}" destId="{B311638B-3D2D-4C69-B5A8-5DC761B29BF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22659-B0AC-472C-8491-026770A2B59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424A1-5918-4347-9EF7-6D214E0CD3A0}">
      <dgm:prSet phldrT="[Text]"/>
      <dgm:spPr/>
      <dgm:t>
        <a:bodyPr/>
        <a:lstStyle/>
        <a:p>
          <a:r>
            <a:rPr lang="en-US" b="1" dirty="0" smtClean="0"/>
            <a:t>Connectivity</a:t>
          </a:r>
          <a:endParaRPr lang="en-US" b="1" dirty="0"/>
        </a:p>
      </dgm:t>
    </dgm:pt>
    <dgm:pt modelId="{4381016E-9284-476C-8E18-430CF186B918}" type="parTrans" cxnId="{A314D060-A14E-4018-ABAB-C39B69492D6E}">
      <dgm:prSet/>
      <dgm:spPr/>
      <dgm:t>
        <a:bodyPr/>
        <a:lstStyle/>
        <a:p>
          <a:endParaRPr lang="en-US"/>
        </a:p>
      </dgm:t>
    </dgm:pt>
    <dgm:pt modelId="{03B726CA-3724-42A9-AE77-B3B5558F1590}" type="sibTrans" cxnId="{A314D060-A14E-4018-ABAB-C39B69492D6E}">
      <dgm:prSet/>
      <dgm:spPr/>
      <dgm:t>
        <a:bodyPr/>
        <a:lstStyle/>
        <a:p>
          <a:endParaRPr lang="en-US"/>
        </a:p>
      </dgm:t>
    </dgm:pt>
    <dgm:pt modelId="{0E8BAE01-29E6-48FF-834A-BFE52FFF3207}">
      <dgm:prSet phldrT="[Text]"/>
      <dgm:spPr/>
      <dgm:t>
        <a:bodyPr/>
        <a:lstStyle/>
        <a:p>
          <a:r>
            <a:rPr lang="en-GB" b="0" i="0" dirty="0" smtClean="0"/>
            <a:t>Provides built-in micro ESB based on declarative definitions of integration and orchestration of business process flows.</a:t>
          </a:r>
          <a:endParaRPr lang="en-US" dirty="0"/>
        </a:p>
      </dgm:t>
    </dgm:pt>
    <dgm:pt modelId="{C47D0785-9E53-462F-93B7-6A8395431B48}" type="parTrans" cxnId="{D4626E8B-87AE-4675-8F15-A4A533C85651}">
      <dgm:prSet/>
      <dgm:spPr/>
      <dgm:t>
        <a:bodyPr/>
        <a:lstStyle/>
        <a:p>
          <a:endParaRPr lang="en-US"/>
        </a:p>
      </dgm:t>
    </dgm:pt>
    <dgm:pt modelId="{FDEF7E03-362F-4B8C-B22D-78DC688845D6}" type="sibTrans" cxnId="{D4626E8B-87AE-4675-8F15-A4A533C85651}">
      <dgm:prSet/>
      <dgm:spPr/>
      <dgm:t>
        <a:bodyPr/>
        <a:lstStyle/>
        <a:p>
          <a:endParaRPr lang="en-US"/>
        </a:p>
      </dgm:t>
    </dgm:pt>
    <dgm:pt modelId="{E8A430F7-AAF8-4910-87E3-27134A5D85D2}">
      <dgm:prSet phldrT="[Text]"/>
      <dgm:spPr/>
      <dgm:t>
        <a:bodyPr/>
        <a:lstStyle/>
        <a:p>
          <a:r>
            <a:rPr lang="en-US" b="1" dirty="0" smtClean="0"/>
            <a:t>Extensions</a:t>
          </a:r>
          <a:endParaRPr lang="en-US" b="1" dirty="0"/>
        </a:p>
      </dgm:t>
    </dgm:pt>
    <dgm:pt modelId="{0FDE7658-2F68-4EBB-B244-695C4BB03E22}" type="parTrans" cxnId="{5E6349CB-B36E-4846-BE0E-73EB6E9BF96B}">
      <dgm:prSet/>
      <dgm:spPr/>
      <dgm:t>
        <a:bodyPr/>
        <a:lstStyle/>
        <a:p>
          <a:endParaRPr lang="en-US"/>
        </a:p>
      </dgm:t>
    </dgm:pt>
    <dgm:pt modelId="{4F51168C-7F64-44E9-85C5-252829CBA42A}" type="sibTrans" cxnId="{5E6349CB-B36E-4846-BE0E-73EB6E9BF96B}">
      <dgm:prSet/>
      <dgm:spPr/>
      <dgm:t>
        <a:bodyPr/>
        <a:lstStyle/>
        <a:p>
          <a:endParaRPr lang="en-US"/>
        </a:p>
      </dgm:t>
    </dgm:pt>
    <dgm:pt modelId="{543A4651-B676-4B0E-9D6E-19E6F81A81EC}">
      <dgm:prSet phldrT="[Text]"/>
      <dgm:spPr/>
      <dgm:t>
        <a:bodyPr/>
        <a:lstStyle/>
        <a:p>
          <a:r>
            <a:rPr lang="en-GB" b="0" i="0" dirty="0" smtClean="0"/>
            <a:t>Supports declarative definition of extension points and extensions in order to achieve:</a:t>
          </a:r>
          <a:endParaRPr lang="en-US" dirty="0"/>
        </a:p>
      </dgm:t>
    </dgm:pt>
    <dgm:pt modelId="{D42BA4D1-BC2C-4793-BCE3-C99285EAAEE0}" type="parTrans" cxnId="{7F6E7FBB-1D90-4F67-A2B5-28FFCC9E6782}">
      <dgm:prSet/>
      <dgm:spPr/>
      <dgm:t>
        <a:bodyPr/>
        <a:lstStyle/>
        <a:p>
          <a:endParaRPr lang="en-US"/>
        </a:p>
      </dgm:t>
    </dgm:pt>
    <dgm:pt modelId="{721E504D-D06B-43E7-A567-7C5B40B803DC}" type="sibTrans" cxnId="{7F6E7FBB-1D90-4F67-A2B5-28FFCC9E6782}">
      <dgm:prSet/>
      <dgm:spPr/>
      <dgm:t>
        <a:bodyPr/>
        <a:lstStyle/>
        <a:p>
          <a:endParaRPr lang="en-US"/>
        </a:p>
      </dgm:t>
    </dgm:pt>
    <dgm:pt modelId="{87F4EE29-AF75-4B15-991C-84D5BF991AC1}">
      <dgm:prSet phldrT="[Text]"/>
      <dgm:spPr/>
      <dgm:t>
        <a:bodyPr/>
        <a:lstStyle/>
        <a:p>
          <a:r>
            <a:rPr lang="en-US" b="1" dirty="0" smtClean="0"/>
            <a:t>Mobile</a:t>
          </a:r>
          <a:endParaRPr lang="en-US" b="1" dirty="0"/>
        </a:p>
      </dgm:t>
    </dgm:pt>
    <dgm:pt modelId="{3744DE42-2E3A-486F-8A4F-8129CBE0742C}" type="parTrans" cxnId="{9B620DC0-2B48-417A-9E7D-98DA21D16219}">
      <dgm:prSet/>
      <dgm:spPr/>
      <dgm:t>
        <a:bodyPr/>
        <a:lstStyle/>
        <a:p>
          <a:endParaRPr lang="en-US"/>
        </a:p>
      </dgm:t>
    </dgm:pt>
    <dgm:pt modelId="{E4D4DA52-01B8-4D9C-AC56-18EA11D458B6}" type="sibTrans" cxnId="{9B620DC0-2B48-417A-9E7D-98DA21D16219}">
      <dgm:prSet/>
      <dgm:spPr/>
      <dgm:t>
        <a:bodyPr/>
        <a:lstStyle/>
        <a:p>
          <a:endParaRPr lang="en-US"/>
        </a:p>
      </dgm:t>
    </dgm:pt>
    <dgm:pt modelId="{B88FDFF4-1816-41D3-9702-FDAAEBEB486D}">
      <dgm:prSet phldrT="[Text]"/>
      <dgm:spPr/>
      <dgm:t>
        <a:bodyPr/>
        <a:lstStyle/>
        <a:p>
          <a:r>
            <a:rPr lang="en-GB" b="0" i="0" dirty="0" smtClean="0"/>
            <a:t>Provides an integration with Tabris.js mobile framework that allows you to develop native iOS and Android mobile applications, written entirely in JavaScript.</a:t>
          </a:r>
          <a:endParaRPr lang="en-US" dirty="0"/>
        </a:p>
      </dgm:t>
    </dgm:pt>
    <dgm:pt modelId="{2D9587C4-B8AF-49DD-8D1A-33F343B83ABB}" type="parTrans" cxnId="{946FE981-DD9E-46F4-A92B-4DB4CE81BA07}">
      <dgm:prSet/>
      <dgm:spPr/>
      <dgm:t>
        <a:bodyPr/>
        <a:lstStyle/>
        <a:p>
          <a:endParaRPr lang="en-US"/>
        </a:p>
      </dgm:t>
    </dgm:pt>
    <dgm:pt modelId="{E8169240-9C90-4565-97EA-28ADA6C4DF98}" type="sibTrans" cxnId="{946FE981-DD9E-46F4-A92B-4DB4CE81BA07}">
      <dgm:prSet/>
      <dgm:spPr/>
      <dgm:t>
        <a:bodyPr/>
        <a:lstStyle/>
        <a:p>
          <a:endParaRPr lang="en-US"/>
        </a:p>
      </dgm:t>
    </dgm:pt>
    <dgm:pt modelId="{87835DB4-2287-4FDF-ADB2-6C0933E11FC9}">
      <dgm:prSet/>
      <dgm:spPr/>
      <dgm:t>
        <a:bodyPr/>
        <a:lstStyle/>
        <a:p>
          <a:r>
            <a:rPr lang="en-GB" b="0" i="0" dirty="0" smtClean="0"/>
            <a:t>Better adaptability</a:t>
          </a:r>
          <a:endParaRPr lang="en-GB" b="0" i="0" dirty="0"/>
        </a:p>
      </dgm:t>
    </dgm:pt>
    <dgm:pt modelId="{3D938A77-40CF-45A6-B4B4-4142B2B81B72}" type="parTrans" cxnId="{B73E5C10-53E3-43E0-8873-E82AC07CB56E}">
      <dgm:prSet/>
      <dgm:spPr/>
      <dgm:t>
        <a:bodyPr/>
        <a:lstStyle/>
        <a:p>
          <a:endParaRPr lang="en-US"/>
        </a:p>
      </dgm:t>
    </dgm:pt>
    <dgm:pt modelId="{DDFC2391-3D99-40EB-9ED0-AD9FBCAAA78A}" type="sibTrans" cxnId="{B73E5C10-53E3-43E0-8873-E82AC07CB56E}">
      <dgm:prSet/>
      <dgm:spPr/>
      <dgm:t>
        <a:bodyPr/>
        <a:lstStyle/>
        <a:p>
          <a:endParaRPr lang="en-US"/>
        </a:p>
      </dgm:t>
    </dgm:pt>
    <dgm:pt modelId="{29AAE4D5-6429-4D85-BF4B-43A508BDA222}">
      <dgm:prSet/>
      <dgm:spPr/>
      <dgm:t>
        <a:bodyPr/>
        <a:lstStyle/>
        <a:p>
          <a:r>
            <a:rPr lang="en-GB" b="0" i="0" dirty="0" smtClean="0"/>
            <a:t>Better visibility of dependencies</a:t>
          </a:r>
          <a:endParaRPr lang="en-GB" b="0" i="0" dirty="0"/>
        </a:p>
      </dgm:t>
    </dgm:pt>
    <dgm:pt modelId="{C081FB37-8E44-4ED0-82F1-ECE9F1740311}" type="parTrans" cxnId="{2A340DEE-D46F-4C51-8CE4-E82B356468BC}">
      <dgm:prSet/>
      <dgm:spPr/>
      <dgm:t>
        <a:bodyPr/>
        <a:lstStyle/>
        <a:p>
          <a:endParaRPr lang="en-US"/>
        </a:p>
      </dgm:t>
    </dgm:pt>
    <dgm:pt modelId="{5D0D54BD-9C88-4B07-B775-81D8437D4800}" type="sibTrans" cxnId="{2A340DEE-D46F-4C51-8CE4-E82B356468BC}">
      <dgm:prSet/>
      <dgm:spPr/>
      <dgm:t>
        <a:bodyPr/>
        <a:lstStyle/>
        <a:p>
          <a:endParaRPr lang="en-US"/>
        </a:p>
      </dgm:t>
    </dgm:pt>
    <dgm:pt modelId="{00CB5A88-4E7E-4E6B-994E-9E21301492F0}">
      <dgm:prSet/>
      <dgm:spPr/>
      <dgm:t>
        <a:bodyPr/>
        <a:lstStyle/>
        <a:p>
          <a:r>
            <a:rPr lang="en-GB" b="0" i="0" dirty="0" smtClean="0"/>
            <a:t>Simplified life-cycle management.</a:t>
          </a:r>
          <a:endParaRPr lang="en-GB" b="0" i="0" dirty="0"/>
        </a:p>
      </dgm:t>
    </dgm:pt>
    <dgm:pt modelId="{C7AF2010-C8DB-4A58-9329-C187E267A051}" type="parTrans" cxnId="{C7C5CA67-0757-4312-8072-3D0D15A009FF}">
      <dgm:prSet/>
      <dgm:spPr/>
      <dgm:t>
        <a:bodyPr/>
        <a:lstStyle/>
        <a:p>
          <a:endParaRPr lang="en-US"/>
        </a:p>
      </dgm:t>
    </dgm:pt>
    <dgm:pt modelId="{959B1CAA-068C-45BC-B791-AD84AC490B61}" type="sibTrans" cxnId="{C7C5CA67-0757-4312-8072-3D0D15A009FF}">
      <dgm:prSet/>
      <dgm:spPr/>
      <dgm:t>
        <a:bodyPr/>
        <a:lstStyle/>
        <a:p>
          <a:endParaRPr lang="en-US"/>
        </a:p>
      </dgm:t>
    </dgm:pt>
    <dgm:pt modelId="{57B7151E-BBF0-4DEC-BE1D-D10934CAF71F}" type="pres">
      <dgm:prSet presAssocID="{9B822659-B0AC-472C-8491-026770A2B59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2E60DC-51F5-4AD0-8E7C-433EF2D48A40}" type="pres">
      <dgm:prSet presAssocID="{015424A1-5918-4347-9EF7-6D214E0CD3A0}" presName="composite" presStyleCnt="0"/>
      <dgm:spPr/>
    </dgm:pt>
    <dgm:pt modelId="{CD455253-EE22-4A0A-BD59-0318CE4F0607}" type="pres">
      <dgm:prSet presAssocID="{015424A1-5918-4347-9EF7-6D214E0CD3A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44721-9A43-409A-89AF-A266817FC70F}" type="pres">
      <dgm:prSet presAssocID="{015424A1-5918-4347-9EF7-6D214E0CD3A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0504CA-40FA-4BE8-BC6D-02720B22D793}" type="pres">
      <dgm:prSet presAssocID="{03B726CA-3724-42A9-AE77-B3B5558F1590}" presName="space" presStyleCnt="0"/>
      <dgm:spPr/>
    </dgm:pt>
    <dgm:pt modelId="{30AF46E2-2825-4107-B181-B9D171A50ABA}" type="pres">
      <dgm:prSet presAssocID="{E8A430F7-AAF8-4910-87E3-27134A5D85D2}" presName="composite" presStyleCnt="0"/>
      <dgm:spPr/>
    </dgm:pt>
    <dgm:pt modelId="{29BCAD37-B946-4C1B-8D2E-A7ED17AC3179}" type="pres">
      <dgm:prSet presAssocID="{E8A430F7-AAF8-4910-87E3-27134A5D85D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CEB60-FA57-4161-8858-DE1B1CD91343}" type="pres">
      <dgm:prSet presAssocID="{E8A430F7-AAF8-4910-87E3-27134A5D85D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C2A0DB-27DB-4CE9-918D-BA912AB44489}" type="pres">
      <dgm:prSet presAssocID="{4F51168C-7F64-44E9-85C5-252829CBA42A}" presName="space" presStyleCnt="0"/>
      <dgm:spPr/>
    </dgm:pt>
    <dgm:pt modelId="{FB88518B-E30F-4248-9F6A-B5D05796687F}" type="pres">
      <dgm:prSet presAssocID="{87F4EE29-AF75-4B15-991C-84D5BF991AC1}" presName="composite" presStyleCnt="0"/>
      <dgm:spPr/>
    </dgm:pt>
    <dgm:pt modelId="{3340DF84-0CD0-40AA-B08B-1A54DE2F7F18}" type="pres">
      <dgm:prSet presAssocID="{87F4EE29-AF75-4B15-991C-84D5BF991AC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FD4D7-00A7-4A42-BBAF-8F6A2FC5752B}" type="pres">
      <dgm:prSet presAssocID="{87F4EE29-AF75-4B15-991C-84D5BF991AC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6349CB-B36E-4846-BE0E-73EB6E9BF96B}" srcId="{9B822659-B0AC-472C-8491-026770A2B59F}" destId="{E8A430F7-AAF8-4910-87E3-27134A5D85D2}" srcOrd="1" destOrd="0" parTransId="{0FDE7658-2F68-4EBB-B244-695C4BB03E22}" sibTransId="{4F51168C-7F64-44E9-85C5-252829CBA42A}"/>
    <dgm:cxn modelId="{7F6E7FBB-1D90-4F67-A2B5-28FFCC9E6782}" srcId="{E8A430F7-AAF8-4910-87E3-27134A5D85D2}" destId="{543A4651-B676-4B0E-9D6E-19E6F81A81EC}" srcOrd="0" destOrd="0" parTransId="{D42BA4D1-BC2C-4793-BCE3-C99285EAAEE0}" sibTransId="{721E504D-D06B-43E7-A567-7C5B40B803DC}"/>
    <dgm:cxn modelId="{DE24DCE3-4C6C-451E-A6CD-6EB520141F66}" type="presOf" srcId="{29AAE4D5-6429-4D85-BF4B-43A508BDA222}" destId="{BFDCEB60-FA57-4161-8858-DE1B1CD91343}" srcOrd="0" destOrd="2" presId="urn:microsoft.com/office/officeart/2005/8/layout/hList1"/>
    <dgm:cxn modelId="{A314D060-A14E-4018-ABAB-C39B69492D6E}" srcId="{9B822659-B0AC-472C-8491-026770A2B59F}" destId="{015424A1-5918-4347-9EF7-6D214E0CD3A0}" srcOrd="0" destOrd="0" parTransId="{4381016E-9284-476C-8E18-430CF186B918}" sibTransId="{03B726CA-3724-42A9-AE77-B3B5558F1590}"/>
    <dgm:cxn modelId="{9B620DC0-2B48-417A-9E7D-98DA21D16219}" srcId="{9B822659-B0AC-472C-8491-026770A2B59F}" destId="{87F4EE29-AF75-4B15-991C-84D5BF991AC1}" srcOrd="2" destOrd="0" parTransId="{3744DE42-2E3A-486F-8A4F-8129CBE0742C}" sibTransId="{E4D4DA52-01B8-4D9C-AC56-18EA11D458B6}"/>
    <dgm:cxn modelId="{C7C5CA67-0757-4312-8072-3D0D15A009FF}" srcId="{E8A430F7-AAF8-4910-87E3-27134A5D85D2}" destId="{00CB5A88-4E7E-4E6B-994E-9E21301492F0}" srcOrd="3" destOrd="0" parTransId="{C7AF2010-C8DB-4A58-9329-C187E267A051}" sibTransId="{959B1CAA-068C-45BC-B791-AD84AC490B61}"/>
    <dgm:cxn modelId="{7EDB6E6D-4D05-439A-9F93-A275017F167B}" type="presOf" srcId="{9B822659-B0AC-472C-8491-026770A2B59F}" destId="{57B7151E-BBF0-4DEC-BE1D-D10934CAF71F}" srcOrd="0" destOrd="0" presId="urn:microsoft.com/office/officeart/2005/8/layout/hList1"/>
    <dgm:cxn modelId="{4884375C-AC04-4D51-9525-7C16EC21E3CB}" type="presOf" srcId="{87835DB4-2287-4FDF-ADB2-6C0933E11FC9}" destId="{BFDCEB60-FA57-4161-8858-DE1B1CD91343}" srcOrd="0" destOrd="1" presId="urn:microsoft.com/office/officeart/2005/8/layout/hList1"/>
    <dgm:cxn modelId="{681A06A0-C4A9-416C-8640-A38ABCE2C977}" type="presOf" srcId="{00CB5A88-4E7E-4E6B-994E-9E21301492F0}" destId="{BFDCEB60-FA57-4161-8858-DE1B1CD91343}" srcOrd="0" destOrd="3" presId="urn:microsoft.com/office/officeart/2005/8/layout/hList1"/>
    <dgm:cxn modelId="{C56F6B4F-806E-4874-AEAE-CF8B97A44DFD}" type="presOf" srcId="{0E8BAE01-29E6-48FF-834A-BFE52FFF3207}" destId="{D7C44721-9A43-409A-89AF-A266817FC70F}" srcOrd="0" destOrd="0" presId="urn:microsoft.com/office/officeart/2005/8/layout/hList1"/>
    <dgm:cxn modelId="{262EA37E-B075-4222-901D-AF9CAB7D4C51}" type="presOf" srcId="{E8A430F7-AAF8-4910-87E3-27134A5D85D2}" destId="{29BCAD37-B946-4C1B-8D2E-A7ED17AC3179}" srcOrd="0" destOrd="0" presId="urn:microsoft.com/office/officeart/2005/8/layout/hList1"/>
    <dgm:cxn modelId="{CEEA5D98-3C57-4DA9-9D05-53FDBCA2DE9C}" type="presOf" srcId="{015424A1-5918-4347-9EF7-6D214E0CD3A0}" destId="{CD455253-EE22-4A0A-BD59-0318CE4F0607}" srcOrd="0" destOrd="0" presId="urn:microsoft.com/office/officeart/2005/8/layout/hList1"/>
    <dgm:cxn modelId="{2CC07515-B910-4B2A-BF6C-805DC75E7709}" type="presOf" srcId="{87F4EE29-AF75-4B15-991C-84D5BF991AC1}" destId="{3340DF84-0CD0-40AA-B08B-1A54DE2F7F18}" srcOrd="0" destOrd="0" presId="urn:microsoft.com/office/officeart/2005/8/layout/hList1"/>
    <dgm:cxn modelId="{E12BC0C3-0CFA-4ED9-BF0D-EA54BE3D0E95}" type="presOf" srcId="{543A4651-B676-4B0E-9D6E-19E6F81A81EC}" destId="{BFDCEB60-FA57-4161-8858-DE1B1CD91343}" srcOrd="0" destOrd="0" presId="urn:microsoft.com/office/officeart/2005/8/layout/hList1"/>
    <dgm:cxn modelId="{D4626E8B-87AE-4675-8F15-A4A533C85651}" srcId="{015424A1-5918-4347-9EF7-6D214E0CD3A0}" destId="{0E8BAE01-29E6-48FF-834A-BFE52FFF3207}" srcOrd="0" destOrd="0" parTransId="{C47D0785-9E53-462F-93B7-6A8395431B48}" sibTransId="{FDEF7E03-362F-4B8C-B22D-78DC688845D6}"/>
    <dgm:cxn modelId="{B73E5C10-53E3-43E0-8873-E82AC07CB56E}" srcId="{E8A430F7-AAF8-4910-87E3-27134A5D85D2}" destId="{87835DB4-2287-4FDF-ADB2-6C0933E11FC9}" srcOrd="1" destOrd="0" parTransId="{3D938A77-40CF-45A6-B4B4-4142B2B81B72}" sibTransId="{DDFC2391-3D99-40EB-9ED0-AD9FBCAAA78A}"/>
    <dgm:cxn modelId="{42DCB1AB-F111-4B68-9050-47965D03FF56}" type="presOf" srcId="{B88FDFF4-1816-41D3-9702-FDAAEBEB486D}" destId="{0C5FD4D7-00A7-4A42-BBAF-8F6A2FC5752B}" srcOrd="0" destOrd="0" presId="urn:microsoft.com/office/officeart/2005/8/layout/hList1"/>
    <dgm:cxn modelId="{946FE981-DD9E-46F4-A92B-4DB4CE81BA07}" srcId="{87F4EE29-AF75-4B15-991C-84D5BF991AC1}" destId="{B88FDFF4-1816-41D3-9702-FDAAEBEB486D}" srcOrd="0" destOrd="0" parTransId="{2D9587C4-B8AF-49DD-8D1A-33F343B83ABB}" sibTransId="{E8169240-9C90-4565-97EA-28ADA6C4DF98}"/>
    <dgm:cxn modelId="{2A340DEE-D46F-4C51-8CE4-E82B356468BC}" srcId="{E8A430F7-AAF8-4910-87E3-27134A5D85D2}" destId="{29AAE4D5-6429-4D85-BF4B-43A508BDA222}" srcOrd="2" destOrd="0" parTransId="{C081FB37-8E44-4ED0-82F1-ECE9F1740311}" sibTransId="{5D0D54BD-9C88-4B07-B775-81D8437D4800}"/>
    <dgm:cxn modelId="{160DBC72-519D-4279-A52C-09CF8C862A72}" type="presParOf" srcId="{57B7151E-BBF0-4DEC-BE1D-D10934CAF71F}" destId="{432E60DC-51F5-4AD0-8E7C-433EF2D48A40}" srcOrd="0" destOrd="0" presId="urn:microsoft.com/office/officeart/2005/8/layout/hList1"/>
    <dgm:cxn modelId="{D63A23A4-433C-449F-8D35-9C5F79756A8B}" type="presParOf" srcId="{432E60DC-51F5-4AD0-8E7C-433EF2D48A40}" destId="{CD455253-EE22-4A0A-BD59-0318CE4F0607}" srcOrd="0" destOrd="0" presId="urn:microsoft.com/office/officeart/2005/8/layout/hList1"/>
    <dgm:cxn modelId="{AD07D343-17CC-4BB2-BEF4-0DC891785E07}" type="presParOf" srcId="{432E60DC-51F5-4AD0-8E7C-433EF2D48A40}" destId="{D7C44721-9A43-409A-89AF-A266817FC70F}" srcOrd="1" destOrd="0" presId="urn:microsoft.com/office/officeart/2005/8/layout/hList1"/>
    <dgm:cxn modelId="{4466E869-333F-4C4F-822E-0AC3293B10DD}" type="presParOf" srcId="{57B7151E-BBF0-4DEC-BE1D-D10934CAF71F}" destId="{570504CA-40FA-4BE8-BC6D-02720B22D793}" srcOrd="1" destOrd="0" presId="urn:microsoft.com/office/officeart/2005/8/layout/hList1"/>
    <dgm:cxn modelId="{6080C1D1-88CD-451F-9313-23D83D7968D5}" type="presParOf" srcId="{57B7151E-BBF0-4DEC-BE1D-D10934CAF71F}" destId="{30AF46E2-2825-4107-B181-B9D171A50ABA}" srcOrd="2" destOrd="0" presId="urn:microsoft.com/office/officeart/2005/8/layout/hList1"/>
    <dgm:cxn modelId="{D29E004A-06EE-4434-BBCA-99B9071BC9E1}" type="presParOf" srcId="{30AF46E2-2825-4107-B181-B9D171A50ABA}" destId="{29BCAD37-B946-4C1B-8D2E-A7ED17AC3179}" srcOrd="0" destOrd="0" presId="urn:microsoft.com/office/officeart/2005/8/layout/hList1"/>
    <dgm:cxn modelId="{857EF625-C581-45DE-94C1-FCFBE886F54D}" type="presParOf" srcId="{30AF46E2-2825-4107-B181-B9D171A50ABA}" destId="{BFDCEB60-FA57-4161-8858-DE1B1CD91343}" srcOrd="1" destOrd="0" presId="urn:microsoft.com/office/officeart/2005/8/layout/hList1"/>
    <dgm:cxn modelId="{CB21C699-AE37-4157-A0D1-8D124F618C9C}" type="presParOf" srcId="{57B7151E-BBF0-4DEC-BE1D-D10934CAF71F}" destId="{4CC2A0DB-27DB-4CE9-918D-BA912AB44489}" srcOrd="3" destOrd="0" presId="urn:microsoft.com/office/officeart/2005/8/layout/hList1"/>
    <dgm:cxn modelId="{FEE877CD-0785-4BC4-9699-FDBA28E47E6E}" type="presParOf" srcId="{57B7151E-BBF0-4DEC-BE1D-D10934CAF71F}" destId="{FB88518B-E30F-4248-9F6A-B5D05796687F}" srcOrd="4" destOrd="0" presId="urn:microsoft.com/office/officeart/2005/8/layout/hList1"/>
    <dgm:cxn modelId="{8E407FD1-3EF9-423F-A897-B55F67EE4942}" type="presParOf" srcId="{FB88518B-E30F-4248-9F6A-B5D05796687F}" destId="{3340DF84-0CD0-40AA-B08B-1A54DE2F7F18}" srcOrd="0" destOrd="0" presId="urn:microsoft.com/office/officeart/2005/8/layout/hList1"/>
    <dgm:cxn modelId="{6B0C3BB0-82A6-42AA-982A-0CA3C2E118B4}" type="presParOf" srcId="{FB88518B-E30F-4248-9F6A-B5D05796687F}" destId="{0C5FD4D7-00A7-4A42-BBAF-8F6A2FC5752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2D24B-82AD-4A1F-925C-A64CC40FD125}">
      <dsp:nvSpPr>
        <dsp:cNvPr id="0" name=""/>
        <dsp:cNvSpPr/>
      </dsp:nvSpPr>
      <dsp:spPr>
        <a:xfrm>
          <a:off x="0" y="0"/>
          <a:ext cx="9509760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b="1" i="0" kern="1200" dirty="0" smtClean="0"/>
            <a:t>Database</a:t>
          </a:r>
          <a:endParaRPr lang="en-US" sz="1300" b="1" kern="1200" dirty="0"/>
        </a:p>
      </dsp:txBody>
      <dsp:txXfrm>
        <a:off x="0" y="0"/>
        <a:ext cx="9509760" cy="374400"/>
      </dsp:txXfrm>
    </dsp:sp>
    <dsp:sp modelId="{FBB1159C-7474-4A55-9DEA-44F01AFC0C52}">
      <dsp:nvSpPr>
        <dsp:cNvPr id="0" name=""/>
        <dsp:cNvSpPr/>
      </dsp:nvSpPr>
      <dsp:spPr>
        <a:xfrm>
          <a:off x="0" y="375096"/>
          <a:ext cx="9509760" cy="10642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Enables you to model data structure artifacts in JSON format, and to create actual tables and views during activation/publishing.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Database perspective is full-fledged including Database Explorer view, SQL Console, meta-data inspectors, and more.</a:t>
          </a:r>
          <a:endParaRPr lang="en-GB" sz="1300" b="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300" b="0" i="0" kern="1200" dirty="0" smtClean="0"/>
            <a:t>You can auto-generate mock-up data based on given table layout.</a:t>
          </a:r>
          <a:endParaRPr lang="en-GB" sz="1300" b="0" i="0" kern="1200" dirty="0"/>
        </a:p>
      </dsp:txBody>
      <dsp:txXfrm>
        <a:off x="0" y="375096"/>
        <a:ext cx="9509760" cy="10642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54512-7391-40A3-8803-D67E17F08C0E}">
      <dsp:nvSpPr>
        <dsp:cNvPr id="0" name=""/>
        <dsp:cNvSpPr/>
      </dsp:nvSpPr>
      <dsp:spPr>
        <a:xfrm>
          <a:off x="46" y="168517"/>
          <a:ext cx="44437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Server-Side</a:t>
          </a:r>
          <a:endParaRPr lang="en-US" sz="1500" b="1" kern="1200" dirty="0"/>
        </a:p>
      </dsp:txBody>
      <dsp:txXfrm>
        <a:off x="46" y="168517"/>
        <a:ext cx="4443769" cy="432000"/>
      </dsp:txXfrm>
    </dsp:sp>
    <dsp:sp modelId="{C65CF44C-B615-42A3-8E86-BF74321E873B}">
      <dsp:nvSpPr>
        <dsp:cNvPr id="0" name=""/>
        <dsp:cNvSpPr/>
      </dsp:nvSpPr>
      <dsp:spPr>
        <a:xfrm>
          <a:off x="46" y="600517"/>
          <a:ext cx="4443769" cy="1770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Uses some of the most popular dynamic languages such as JavaScript, Groovy and Ruby for creating server-side services.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smtClean="0"/>
            <a:t>Establishes an Enterprise JavaScript API that can be used via the CommonJS modularization.</a:t>
          </a:r>
          <a:endParaRPr lang="en-GB" sz="1500" b="0" i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Generates fully compliant RESTful services, including meta-data support on existing database artifacts.</a:t>
          </a:r>
          <a:endParaRPr lang="en-GB" sz="1500" b="0" i="0" kern="1200" dirty="0"/>
        </a:p>
      </dsp:txBody>
      <dsp:txXfrm>
        <a:off x="46" y="600517"/>
        <a:ext cx="4443769" cy="1770525"/>
      </dsp:txXfrm>
    </dsp:sp>
    <dsp:sp modelId="{78D0D107-60B8-4E9D-B90E-88A12D481A09}">
      <dsp:nvSpPr>
        <dsp:cNvPr id="0" name=""/>
        <dsp:cNvSpPr/>
      </dsp:nvSpPr>
      <dsp:spPr>
        <a:xfrm>
          <a:off x="5065943" y="168517"/>
          <a:ext cx="4443769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Client-Side</a:t>
          </a:r>
          <a:endParaRPr lang="en-US" sz="1500" b="1" kern="1200" dirty="0"/>
        </a:p>
      </dsp:txBody>
      <dsp:txXfrm>
        <a:off x="5065943" y="168517"/>
        <a:ext cx="4443769" cy="432000"/>
      </dsp:txXfrm>
    </dsp:sp>
    <dsp:sp modelId="{B311638B-3D2D-4C69-B5A8-5DC761B29BF7}">
      <dsp:nvSpPr>
        <dsp:cNvPr id="0" name=""/>
        <dsp:cNvSpPr/>
      </dsp:nvSpPr>
      <dsp:spPr>
        <a:xfrm>
          <a:off x="5065943" y="600517"/>
          <a:ext cx="4443769" cy="17705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Supports user interface generation for the RESTful services based on widely used frameworks, such as Bootstrap, jQuery, AngularJS, and OpenUI5.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smtClean="0"/>
            <a:t>It provides WYSIWYG editor for both standard HTML5 and Bootstrap-based complex controls.</a:t>
          </a:r>
          <a:endParaRPr lang="en-GB" sz="1500" b="0" i="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It supports wiki scripting via Confluence format.</a:t>
          </a:r>
          <a:endParaRPr lang="en-GB" sz="1500" b="0" i="0" kern="1200" dirty="0"/>
        </a:p>
      </dsp:txBody>
      <dsp:txXfrm>
        <a:off x="5065943" y="600517"/>
        <a:ext cx="4443769" cy="1770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55253-EE22-4A0A-BD59-0318CE4F0607}">
      <dsp:nvSpPr>
        <dsp:cNvPr id="0" name=""/>
        <dsp:cNvSpPr/>
      </dsp:nvSpPr>
      <dsp:spPr>
        <a:xfrm>
          <a:off x="2971" y="220008"/>
          <a:ext cx="28975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Connectivity</a:t>
          </a:r>
          <a:endParaRPr lang="en-US" sz="1500" b="1" kern="1200" dirty="0"/>
        </a:p>
      </dsp:txBody>
      <dsp:txXfrm>
        <a:off x="2971" y="220008"/>
        <a:ext cx="2897504" cy="432000"/>
      </dsp:txXfrm>
    </dsp:sp>
    <dsp:sp modelId="{D7C44721-9A43-409A-89AF-A266817FC70F}">
      <dsp:nvSpPr>
        <dsp:cNvPr id="0" name=""/>
        <dsp:cNvSpPr/>
      </dsp:nvSpPr>
      <dsp:spPr>
        <a:xfrm>
          <a:off x="2971" y="652008"/>
          <a:ext cx="2897504" cy="1771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Provides built-in micro ESB based on declarative definitions of integration and orchestration of business process flows.</a:t>
          </a:r>
          <a:endParaRPr lang="en-US" sz="1500" kern="1200" dirty="0"/>
        </a:p>
      </dsp:txBody>
      <dsp:txXfrm>
        <a:off x="2971" y="652008"/>
        <a:ext cx="2897504" cy="1771811"/>
      </dsp:txXfrm>
    </dsp:sp>
    <dsp:sp modelId="{29BCAD37-B946-4C1B-8D2E-A7ED17AC3179}">
      <dsp:nvSpPr>
        <dsp:cNvPr id="0" name=""/>
        <dsp:cNvSpPr/>
      </dsp:nvSpPr>
      <dsp:spPr>
        <a:xfrm>
          <a:off x="3306127" y="220008"/>
          <a:ext cx="28975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Extensions</a:t>
          </a:r>
          <a:endParaRPr lang="en-US" sz="1500" b="1" kern="1200" dirty="0"/>
        </a:p>
      </dsp:txBody>
      <dsp:txXfrm>
        <a:off x="3306127" y="220008"/>
        <a:ext cx="2897504" cy="432000"/>
      </dsp:txXfrm>
    </dsp:sp>
    <dsp:sp modelId="{BFDCEB60-FA57-4161-8858-DE1B1CD91343}">
      <dsp:nvSpPr>
        <dsp:cNvPr id="0" name=""/>
        <dsp:cNvSpPr/>
      </dsp:nvSpPr>
      <dsp:spPr>
        <a:xfrm>
          <a:off x="3306127" y="652008"/>
          <a:ext cx="2897504" cy="1771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Supports declarative definition of extension points and extensions in order to achieve: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Better adaptability</a:t>
          </a:r>
          <a:endParaRPr lang="en-GB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Better visibility of dependencies</a:t>
          </a:r>
          <a:endParaRPr lang="en-GB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Simplified life-cycle management.</a:t>
          </a:r>
          <a:endParaRPr lang="en-GB" sz="1500" b="0" i="0" kern="1200" dirty="0"/>
        </a:p>
      </dsp:txBody>
      <dsp:txXfrm>
        <a:off x="3306127" y="652008"/>
        <a:ext cx="2897504" cy="1771811"/>
      </dsp:txXfrm>
    </dsp:sp>
    <dsp:sp modelId="{3340DF84-0CD0-40AA-B08B-1A54DE2F7F18}">
      <dsp:nvSpPr>
        <dsp:cNvPr id="0" name=""/>
        <dsp:cNvSpPr/>
      </dsp:nvSpPr>
      <dsp:spPr>
        <a:xfrm>
          <a:off x="6609283" y="220008"/>
          <a:ext cx="2897504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Mobile</a:t>
          </a:r>
          <a:endParaRPr lang="en-US" sz="1500" b="1" kern="1200" dirty="0"/>
        </a:p>
      </dsp:txBody>
      <dsp:txXfrm>
        <a:off x="6609283" y="220008"/>
        <a:ext cx="2897504" cy="432000"/>
      </dsp:txXfrm>
    </dsp:sp>
    <dsp:sp modelId="{0C5FD4D7-00A7-4A42-BBAF-8F6A2FC5752B}">
      <dsp:nvSpPr>
        <dsp:cNvPr id="0" name=""/>
        <dsp:cNvSpPr/>
      </dsp:nvSpPr>
      <dsp:spPr>
        <a:xfrm>
          <a:off x="6609283" y="652008"/>
          <a:ext cx="2897504" cy="1771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500" b="0" i="0" kern="1200" dirty="0" smtClean="0"/>
            <a:t>Provides an integration with Tabris.js mobile framework that allows you to develop native iOS and Android mobile applications, written entirely in JavaScript.</a:t>
          </a:r>
          <a:endParaRPr lang="en-US" sz="1500" kern="1200" dirty="0"/>
        </a:p>
      </dsp:txBody>
      <dsp:txXfrm>
        <a:off x="6609283" y="652008"/>
        <a:ext cx="2897504" cy="1771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22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0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38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6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6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918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09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392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6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7CF0-6732-444D-878E-28C5E86C234D}" type="datetimeFigureOut">
              <a:rPr lang="en-GB" smtClean="0"/>
              <a:t>10/01/2018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54EC-1ADA-43E3-B51A-21207404C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2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image" Target="../media/image3.png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29870510"/>
              </p:ext>
            </p:extLst>
          </p:nvPr>
        </p:nvGraphicFramePr>
        <p:xfrm>
          <a:off x="1371600" y="152400"/>
          <a:ext cx="9509760" cy="1579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03339835"/>
              </p:ext>
            </p:extLst>
          </p:nvPr>
        </p:nvGraphicFramePr>
        <p:xfrm>
          <a:off x="1371600" y="1731995"/>
          <a:ext cx="9509760" cy="253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147563698"/>
              </p:ext>
            </p:extLst>
          </p:nvPr>
        </p:nvGraphicFramePr>
        <p:xfrm>
          <a:off x="1371600" y="4214171"/>
          <a:ext cx="9509760" cy="264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1" y="4488180"/>
            <a:ext cx="339452" cy="339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490084"/>
            <a:ext cx="3429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488180"/>
            <a:ext cx="342899" cy="3428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86" y="1952899"/>
            <a:ext cx="319592" cy="3195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1991809"/>
            <a:ext cx="280682" cy="2806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19075"/>
            <a:ext cx="271832" cy="2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551" y="4488180"/>
            <a:ext cx="339452" cy="339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490084"/>
            <a:ext cx="342900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4488180"/>
            <a:ext cx="342899" cy="34289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509228" y="111060"/>
            <a:ext cx="4443769" cy="2543559"/>
            <a:chOff x="6437543" y="1900512"/>
            <a:chExt cx="4443769" cy="2202525"/>
          </a:xfrm>
        </p:grpSpPr>
        <p:sp>
          <p:nvSpPr>
            <p:cNvPr id="47" name="Freeform 46"/>
            <p:cNvSpPr/>
            <p:nvPr/>
          </p:nvSpPr>
          <p:spPr>
            <a:xfrm>
              <a:off x="6437543" y="1900512"/>
              <a:ext cx="4443769" cy="432000"/>
            </a:xfrm>
            <a:custGeom>
              <a:avLst/>
              <a:gdLst>
                <a:gd name="connsiteX0" fmla="*/ 0 w 4443769"/>
                <a:gd name="connsiteY0" fmla="*/ 0 h 432000"/>
                <a:gd name="connsiteX1" fmla="*/ 4443769 w 4443769"/>
                <a:gd name="connsiteY1" fmla="*/ 0 h 432000"/>
                <a:gd name="connsiteX2" fmla="*/ 4443769 w 4443769"/>
                <a:gd name="connsiteY2" fmla="*/ 432000 h 432000"/>
                <a:gd name="connsiteX3" fmla="*/ 0 w 4443769"/>
                <a:gd name="connsiteY3" fmla="*/ 432000 h 432000"/>
                <a:gd name="connsiteX4" fmla="*/ 0 w 4443769"/>
                <a:gd name="connsiteY4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432000">
                  <a:moveTo>
                    <a:pt x="0" y="0"/>
                  </a:moveTo>
                  <a:lnTo>
                    <a:pt x="4443769" y="0"/>
                  </a:lnTo>
                  <a:lnTo>
                    <a:pt x="4443769" y="432000"/>
                  </a:lnTo>
                  <a:lnTo>
                    <a:pt x="0" y="43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Client-Side</a:t>
              </a:r>
              <a:endParaRPr lang="en-US" sz="1500" b="1" kern="1200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6437543" y="2332512"/>
              <a:ext cx="4443769" cy="1770525"/>
            </a:xfrm>
            <a:custGeom>
              <a:avLst/>
              <a:gdLst>
                <a:gd name="connsiteX0" fmla="*/ 0 w 4443769"/>
                <a:gd name="connsiteY0" fmla="*/ 0 h 1770525"/>
                <a:gd name="connsiteX1" fmla="*/ 4443769 w 4443769"/>
                <a:gd name="connsiteY1" fmla="*/ 0 h 1770525"/>
                <a:gd name="connsiteX2" fmla="*/ 4443769 w 4443769"/>
                <a:gd name="connsiteY2" fmla="*/ 1770525 h 1770525"/>
                <a:gd name="connsiteX3" fmla="*/ 0 w 4443769"/>
                <a:gd name="connsiteY3" fmla="*/ 1770525 h 1770525"/>
                <a:gd name="connsiteX4" fmla="*/ 0 w 4443769"/>
                <a:gd name="connsiteY4" fmla="*/ 0 h 17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1770525">
                  <a:moveTo>
                    <a:pt x="0" y="0"/>
                  </a:moveTo>
                  <a:lnTo>
                    <a:pt x="4443769" y="0"/>
                  </a:lnTo>
                  <a:lnTo>
                    <a:pt x="4443769" y="1770525"/>
                  </a:lnTo>
                  <a:lnTo>
                    <a:pt x="0" y="177052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5F5F5F">
                  <a:alpha val="90000"/>
                </a:srgb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600" b="0" i="0" kern="1200" dirty="0" smtClean="0"/>
                <a:t>Supports user interface generation for the RESTful services based on widely used frameworks, such as Bootstrap, jQuery, AngularJS, and OpenUI5.</a:t>
              </a:r>
              <a:endParaRPr lang="en-US" sz="1600" kern="1200" dirty="0"/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600" b="0" i="0" kern="1200" dirty="0" smtClean="0"/>
                <a:t>It provides WYSIWYG editor for both standard HTML5 and Bootstrap-based complex controls.</a:t>
              </a:r>
              <a:endParaRPr lang="en-GB" sz="1600" b="0" i="0" kern="1200" dirty="0"/>
            </a:p>
            <a:p>
              <a:pPr marL="285750" lvl="1" indent="-28575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600" b="0" i="0" kern="1200" dirty="0" smtClean="0"/>
                <a:t>It supports wiki scripting via Confluence format.</a:t>
              </a:r>
              <a:endParaRPr lang="en-GB" sz="1600" b="0" i="0" kern="1200" dirty="0"/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1786" y="1952899"/>
              <a:ext cx="319592" cy="319592"/>
            </a:xfrm>
            <a:prstGeom prst="rect">
              <a:avLst/>
            </a:prstGeom>
          </p:spPr>
        </p:pic>
      </p:grpSp>
      <p:grpSp>
        <p:nvGrpSpPr>
          <p:cNvPr id="50" name="Group 49"/>
          <p:cNvGrpSpPr/>
          <p:nvPr/>
        </p:nvGrpSpPr>
        <p:grpSpPr>
          <a:xfrm>
            <a:off x="7149514" y="4119107"/>
            <a:ext cx="4443769" cy="2603267"/>
            <a:chOff x="6437543" y="1900512"/>
            <a:chExt cx="4443769" cy="2202525"/>
          </a:xfrm>
        </p:grpSpPr>
        <p:sp>
          <p:nvSpPr>
            <p:cNvPr id="51" name="Freeform 50"/>
            <p:cNvSpPr/>
            <p:nvPr/>
          </p:nvSpPr>
          <p:spPr>
            <a:xfrm>
              <a:off x="6437543" y="1900512"/>
              <a:ext cx="4443769" cy="432000"/>
            </a:xfrm>
            <a:custGeom>
              <a:avLst/>
              <a:gdLst>
                <a:gd name="connsiteX0" fmla="*/ 0 w 4443769"/>
                <a:gd name="connsiteY0" fmla="*/ 0 h 432000"/>
                <a:gd name="connsiteX1" fmla="*/ 4443769 w 4443769"/>
                <a:gd name="connsiteY1" fmla="*/ 0 h 432000"/>
                <a:gd name="connsiteX2" fmla="*/ 4443769 w 4443769"/>
                <a:gd name="connsiteY2" fmla="*/ 432000 h 432000"/>
                <a:gd name="connsiteX3" fmla="*/ 0 w 4443769"/>
                <a:gd name="connsiteY3" fmla="*/ 432000 h 432000"/>
                <a:gd name="connsiteX4" fmla="*/ 0 w 4443769"/>
                <a:gd name="connsiteY4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432000">
                  <a:moveTo>
                    <a:pt x="0" y="0"/>
                  </a:moveTo>
                  <a:lnTo>
                    <a:pt x="4443769" y="0"/>
                  </a:lnTo>
                  <a:lnTo>
                    <a:pt x="4443769" y="432000"/>
                  </a:lnTo>
                  <a:lnTo>
                    <a:pt x="0" y="43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Mobile</a:t>
              </a:r>
              <a:endParaRPr lang="en-US" sz="1500" b="1" kern="1200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6437543" y="2332512"/>
              <a:ext cx="4443769" cy="1770525"/>
            </a:xfrm>
            <a:custGeom>
              <a:avLst/>
              <a:gdLst>
                <a:gd name="connsiteX0" fmla="*/ 0 w 4443769"/>
                <a:gd name="connsiteY0" fmla="*/ 0 h 1770525"/>
                <a:gd name="connsiteX1" fmla="*/ 4443769 w 4443769"/>
                <a:gd name="connsiteY1" fmla="*/ 0 h 1770525"/>
                <a:gd name="connsiteX2" fmla="*/ 4443769 w 4443769"/>
                <a:gd name="connsiteY2" fmla="*/ 1770525 h 1770525"/>
                <a:gd name="connsiteX3" fmla="*/ 0 w 4443769"/>
                <a:gd name="connsiteY3" fmla="*/ 1770525 h 1770525"/>
                <a:gd name="connsiteX4" fmla="*/ 0 w 4443769"/>
                <a:gd name="connsiteY4" fmla="*/ 0 h 17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1770525">
                  <a:moveTo>
                    <a:pt x="0" y="0"/>
                  </a:moveTo>
                  <a:lnTo>
                    <a:pt x="4443769" y="0"/>
                  </a:lnTo>
                  <a:lnTo>
                    <a:pt x="4443769" y="1770525"/>
                  </a:lnTo>
                  <a:lnTo>
                    <a:pt x="0" y="177052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5F5F5F">
                  <a:alpha val="90000"/>
                </a:srgb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285750" lvl="1" indent="-285750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600" dirty="0"/>
                <a:t>Provides an integration with Tabris.js mobile framework that allows you to develop native iOS and Android mobile applications, written entirely in JavaScript.</a:t>
              </a:r>
              <a:endParaRPr lang="en-GB" sz="1600" b="0" i="0" kern="12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09229" y="4119107"/>
            <a:ext cx="4443769" cy="2603267"/>
            <a:chOff x="6437543" y="1900512"/>
            <a:chExt cx="4443769" cy="2202525"/>
          </a:xfrm>
        </p:grpSpPr>
        <p:sp>
          <p:nvSpPr>
            <p:cNvPr id="55" name="Freeform 54"/>
            <p:cNvSpPr/>
            <p:nvPr/>
          </p:nvSpPr>
          <p:spPr>
            <a:xfrm>
              <a:off x="6437543" y="1900512"/>
              <a:ext cx="4443769" cy="432000"/>
            </a:xfrm>
            <a:custGeom>
              <a:avLst/>
              <a:gdLst>
                <a:gd name="connsiteX0" fmla="*/ 0 w 4443769"/>
                <a:gd name="connsiteY0" fmla="*/ 0 h 432000"/>
                <a:gd name="connsiteX1" fmla="*/ 4443769 w 4443769"/>
                <a:gd name="connsiteY1" fmla="*/ 0 h 432000"/>
                <a:gd name="connsiteX2" fmla="*/ 4443769 w 4443769"/>
                <a:gd name="connsiteY2" fmla="*/ 432000 h 432000"/>
                <a:gd name="connsiteX3" fmla="*/ 0 w 4443769"/>
                <a:gd name="connsiteY3" fmla="*/ 432000 h 432000"/>
                <a:gd name="connsiteX4" fmla="*/ 0 w 4443769"/>
                <a:gd name="connsiteY4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432000">
                  <a:moveTo>
                    <a:pt x="0" y="0"/>
                  </a:moveTo>
                  <a:lnTo>
                    <a:pt x="4443769" y="0"/>
                  </a:lnTo>
                  <a:lnTo>
                    <a:pt x="4443769" y="432000"/>
                  </a:lnTo>
                  <a:lnTo>
                    <a:pt x="0" y="43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Database</a:t>
              </a:r>
              <a:endParaRPr lang="en-US" sz="1500" b="1" kern="1200" dirty="0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6437543" y="2332512"/>
              <a:ext cx="4443769" cy="1770525"/>
            </a:xfrm>
            <a:custGeom>
              <a:avLst/>
              <a:gdLst>
                <a:gd name="connsiteX0" fmla="*/ 0 w 4443769"/>
                <a:gd name="connsiteY0" fmla="*/ 0 h 1770525"/>
                <a:gd name="connsiteX1" fmla="*/ 4443769 w 4443769"/>
                <a:gd name="connsiteY1" fmla="*/ 0 h 1770525"/>
                <a:gd name="connsiteX2" fmla="*/ 4443769 w 4443769"/>
                <a:gd name="connsiteY2" fmla="*/ 1770525 h 1770525"/>
                <a:gd name="connsiteX3" fmla="*/ 0 w 4443769"/>
                <a:gd name="connsiteY3" fmla="*/ 1770525 h 1770525"/>
                <a:gd name="connsiteX4" fmla="*/ 0 w 4443769"/>
                <a:gd name="connsiteY4" fmla="*/ 0 h 17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1770525">
                  <a:moveTo>
                    <a:pt x="0" y="0"/>
                  </a:moveTo>
                  <a:lnTo>
                    <a:pt x="4443769" y="0"/>
                  </a:lnTo>
                  <a:lnTo>
                    <a:pt x="4443769" y="1770525"/>
                  </a:lnTo>
                  <a:lnTo>
                    <a:pt x="0" y="177052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5F5F5F">
                  <a:alpha val="90000"/>
                </a:srgb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Enables you to model data structure artifacts in JSON format, and to create actual tables and views during activation/publishing.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Database perspective is full-fledged including Database Explorer view, SQL Console, meta-data inspectors, and more</a:t>
              </a:r>
              <a:r>
                <a:rPr lang="en-GB" sz="1600" dirty="0" smtClean="0"/>
                <a:t>.</a:t>
              </a:r>
              <a:endParaRPr lang="en-GB" sz="16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49513" y="112273"/>
            <a:ext cx="4443769" cy="2555486"/>
            <a:chOff x="6437543" y="1900512"/>
            <a:chExt cx="4443769" cy="2202525"/>
          </a:xfrm>
        </p:grpSpPr>
        <p:sp>
          <p:nvSpPr>
            <p:cNvPr id="59" name="Freeform 58"/>
            <p:cNvSpPr/>
            <p:nvPr/>
          </p:nvSpPr>
          <p:spPr>
            <a:xfrm>
              <a:off x="6437543" y="1900512"/>
              <a:ext cx="4443769" cy="432000"/>
            </a:xfrm>
            <a:custGeom>
              <a:avLst/>
              <a:gdLst>
                <a:gd name="connsiteX0" fmla="*/ 0 w 4443769"/>
                <a:gd name="connsiteY0" fmla="*/ 0 h 432000"/>
                <a:gd name="connsiteX1" fmla="*/ 4443769 w 4443769"/>
                <a:gd name="connsiteY1" fmla="*/ 0 h 432000"/>
                <a:gd name="connsiteX2" fmla="*/ 4443769 w 4443769"/>
                <a:gd name="connsiteY2" fmla="*/ 432000 h 432000"/>
                <a:gd name="connsiteX3" fmla="*/ 0 w 4443769"/>
                <a:gd name="connsiteY3" fmla="*/ 432000 h 432000"/>
                <a:gd name="connsiteX4" fmla="*/ 0 w 4443769"/>
                <a:gd name="connsiteY4" fmla="*/ 0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432000">
                  <a:moveTo>
                    <a:pt x="0" y="0"/>
                  </a:moveTo>
                  <a:lnTo>
                    <a:pt x="4443769" y="0"/>
                  </a:lnTo>
                  <a:lnTo>
                    <a:pt x="4443769" y="432000"/>
                  </a:lnTo>
                  <a:lnTo>
                    <a:pt x="0" y="432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60960" rIns="106680" bIns="60960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b="1" kern="1200" dirty="0" smtClean="0"/>
                <a:t>Server-Side</a:t>
              </a:r>
              <a:endParaRPr lang="en-US" sz="1500" b="1" kern="12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37543" y="2332512"/>
              <a:ext cx="4443769" cy="1770525"/>
            </a:xfrm>
            <a:custGeom>
              <a:avLst/>
              <a:gdLst>
                <a:gd name="connsiteX0" fmla="*/ 0 w 4443769"/>
                <a:gd name="connsiteY0" fmla="*/ 0 h 1770525"/>
                <a:gd name="connsiteX1" fmla="*/ 4443769 w 4443769"/>
                <a:gd name="connsiteY1" fmla="*/ 0 h 1770525"/>
                <a:gd name="connsiteX2" fmla="*/ 4443769 w 4443769"/>
                <a:gd name="connsiteY2" fmla="*/ 1770525 h 1770525"/>
                <a:gd name="connsiteX3" fmla="*/ 0 w 4443769"/>
                <a:gd name="connsiteY3" fmla="*/ 1770525 h 1770525"/>
                <a:gd name="connsiteX4" fmla="*/ 0 w 4443769"/>
                <a:gd name="connsiteY4" fmla="*/ 0 h 177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769" h="1770525">
                  <a:moveTo>
                    <a:pt x="0" y="0"/>
                  </a:moveTo>
                  <a:lnTo>
                    <a:pt x="4443769" y="0"/>
                  </a:lnTo>
                  <a:lnTo>
                    <a:pt x="4443769" y="1770525"/>
                  </a:lnTo>
                  <a:lnTo>
                    <a:pt x="0" y="177052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rgbClr val="5F5F5F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106680" bIns="120015" numCol="1" spcCol="1270" anchor="t" anchorCtr="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Supports user interface generation for the RESTful services based on widely used frameworks, such as Bootstrap, jQuery, AngularJS, and OpenUI5.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It provides WYSIWYG editor for both standard HTML5 and Bootstrap-based complex controls.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/>
                <a:t>It supports wiki scripting via Confluence format.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 rot="16200000">
            <a:off x="5327551" y="1909339"/>
            <a:ext cx="1447408" cy="2947806"/>
          </a:xfrm>
          <a:prstGeom prst="rect">
            <a:avLst/>
          </a:prstGeom>
          <a:solidFill>
            <a:srgbClr val="5F5F5F"/>
          </a:solidFill>
          <a:ln>
            <a:solidFill>
              <a:srgbClr val="5F5F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 rot="10800000">
            <a:off x="4952997" y="1909338"/>
            <a:ext cx="2196515" cy="2947806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89" y="2475180"/>
            <a:ext cx="2792039" cy="1588574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4942304" y="3862117"/>
            <a:ext cx="2212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GB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34" y="248613"/>
            <a:ext cx="278959" cy="27895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34" y="4189135"/>
            <a:ext cx="343327" cy="34332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73" y="4198114"/>
            <a:ext cx="319592" cy="3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0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/>
          <p:cNvGrpSpPr/>
          <p:nvPr/>
        </p:nvGrpSpPr>
        <p:grpSpPr>
          <a:xfrm>
            <a:off x="753605" y="2868798"/>
            <a:ext cx="10546037" cy="3836802"/>
            <a:chOff x="157163" y="2437176"/>
            <a:chExt cx="11732416" cy="4268424"/>
          </a:xfrm>
        </p:grpSpPr>
        <p:sp>
          <p:nvSpPr>
            <p:cNvPr id="2" name="Rectangle 1"/>
            <p:cNvSpPr/>
            <p:nvPr/>
          </p:nvSpPr>
          <p:spPr>
            <a:xfrm>
              <a:off x="419100" y="4152900"/>
              <a:ext cx="2552700" cy="2552700"/>
            </a:xfrm>
            <a:prstGeom prst="rect">
              <a:avLst/>
            </a:prstGeom>
            <a:solidFill>
              <a:srgbClr val="D5D2D1"/>
            </a:solidFill>
            <a:ln>
              <a:solidFill>
                <a:srgbClr val="5F5F5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276600" y="4152900"/>
              <a:ext cx="2645569" cy="2552700"/>
            </a:xfrm>
            <a:prstGeom prst="rect">
              <a:avLst/>
            </a:prstGeom>
            <a:solidFill>
              <a:srgbClr val="D5D2D1"/>
            </a:solidFill>
            <a:ln>
              <a:solidFill>
                <a:srgbClr val="5F5F5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7" name="Flowchart: Alternate Process 36"/>
            <p:cNvSpPr/>
            <p:nvPr/>
          </p:nvSpPr>
          <p:spPr>
            <a:xfrm>
              <a:off x="419100" y="3819525"/>
              <a:ext cx="2552700" cy="666750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/>
            <p:cNvSpPr/>
            <p:nvPr/>
          </p:nvSpPr>
          <p:spPr>
            <a:xfrm>
              <a:off x="157163" y="3695700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lowchart: Alternate Process 38"/>
            <p:cNvSpPr/>
            <p:nvPr/>
          </p:nvSpPr>
          <p:spPr>
            <a:xfrm>
              <a:off x="3369469" y="3862388"/>
              <a:ext cx="2552700" cy="666750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/>
            <p:cNvSpPr/>
            <p:nvPr/>
          </p:nvSpPr>
          <p:spPr>
            <a:xfrm>
              <a:off x="3107532" y="3738563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60305" y="4110037"/>
              <a:ext cx="2645569" cy="2552700"/>
            </a:xfrm>
            <a:prstGeom prst="rect">
              <a:avLst/>
            </a:prstGeom>
            <a:solidFill>
              <a:srgbClr val="D5D2D1"/>
            </a:solidFill>
            <a:ln>
              <a:solidFill>
                <a:srgbClr val="5F5F5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0" name="Flowchart: Alternate Process 49"/>
            <p:cNvSpPr/>
            <p:nvPr/>
          </p:nvSpPr>
          <p:spPr>
            <a:xfrm>
              <a:off x="6353174" y="3819525"/>
              <a:ext cx="2552700" cy="666750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/>
            <p:cNvSpPr/>
            <p:nvPr/>
          </p:nvSpPr>
          <p:spPr>
            <a:xfrm>
              <a:off x="6091237" y="3695700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244010" y="4110037"/>
              <a:ext cx="2645569" cy="2552700"/>
            </a:xfrm>
            <a:prstGeom prst="rect">
              <a:avLst/>
            </a:prstGeom>
            <a:solidFill>
              <a:srgbClr val="D5D2D1"/>
            </a:solidFill>
            <a:ln>
              <a:solidFill>
                <a:srgbClr val="5F5F5F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Flowchart: Alternate Process 52"/>
            <p:cNvSpPr/>
            <p:nvPr/>
          </p:nvSpPr>
          <p:spPr>
            <a:xfrm>
              <a:off x="9336879" y="3819525"/>
              <a:ext cx="2552700" cy="666750"/>
            </a:xfrm>
            <a:prstGeom prst="flowChartAlternate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/>
            <p:cNvSpPr/>
            <p:nvPr/>
          </p:nvSpPr>
          <p:spPr>
            <a:xfrm>
              <a:off x="9074942" y="3695700"/>
              <a:ext cx="914400" cy="914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2" name="Straight Connector 81"/>
            <p:cNvCxnSpPr>
              <a:stCxn id="91" idx="3"/>
              <a:endCxn id="37" idx="0"/>
            </p:cNvCxnSpPr>
            <p:nvPr/>
          </p:nvCxnSpPr>
          <p:spPr>
            <a:xfrm flipH="1">
              <a:off x="1695450" y="2865757"/>
              <a:ext cx="3355177" cy="953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91" idx="1"/>
              <a:endCxn id="53" idx="0"/>
            </p:cNvCxnSpPr>
            <p:nvPr/>
          </p:nvCxnSpPr>
          <p:spPr>
            <a:xfrm>
              <a:off x="7005636" y="2865757"/>
              <a:ext cx="3607593" cy="9537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91" idx="0"/>
              <a:endCxn id="50" idx="0"/>
            </p:cNvCxnSpPr>
            <p:nvPr/>
          </p:nvCxnSpPr>
          <p:spPr>
            <a:xfrm>
              <a:off x="6028131" y="3294338"/>
              <a:ext cx="1601394" cy="525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91" idx="0"/>
              <a:endCxn id="39" idx="0"/>
            </p:cNvCxnSpPr>
            <p:nvPr/>
          </p:nvCxnSpPr>
          <p:spPr>
            <a:xfrm flipH="1">
              <a:off x="4645819" y="3294338"/>
              <a:ext cx="1382312" cy="568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Flowchart: Off-page Connector 90"/>
            <p:cNvSpPr/>
            <p:nvPr/>
          </p:nvSpPr>
          <p:spPr>
            <a:xfrm rot="10800000">
              <a:off x="5050627" y="2437176"/>
              <a:ext cx="1955009" cy="857162"/>
            </a:xfrm>
            <a:prstGeom prst="flowChartOffpageConnector">
              <a:avLst/>
            </a:prstGeom>
            <a:solidFill>
              <a:srgbClr val="A5A5A5"/>
            </a:solidFill>
            <a:ln>
              <a:solidFill>
                <a:srgbClr val="5F5F5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50627" y="2612022"/>
              <a:ext cx="2359815" cy="650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lang="en-GB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00" y="148433"/>
            <a:ext cx="55245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2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375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Yakov</dc:creator>
  <cp:lastModifiedBy>Ivo Yakov</cp:lastModifiedBy>
  <cp:revision>21</cp:revision>
  <dcterms:created xsi:type="dcterms:W3CDTF">2018-01-09T20:16:03Z</dcterms:created>
  <dcterms:modified xsi:type="dcterms:W3CDTF">2018-01-10T16:30:39Z</dcterms:modified>
</cp:coreProperties>
</file>