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07"/>
  </p:normalViewPr>
  <p:slideViewPr>
    <p:cSldViewPr snapToGrid="0" snapToObjects="1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FE44-CD17-B748-8A96-A791E7CBEE40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CF58-81EA-004F-9042-50ED65C65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438212" y="473483"/>
            <a:ext cx="12982512" cy="5858998"/>
            <a:chOff x="-1628712" y="473483"/>
            <a:chExt cx="12477335" cy="5858998"/>
          </a:xfrm>
        </p:grpSpPr>
        <p:sp>
          <p:nvSpPr>
            <p:cNvPr id="4" name="Rectangle 3"/>
            <p:cNvSpPr/>
            <p:nvPr/>
          </p:nvSpPr>
          <p:spPr>
            <a:xfrm>
              <a:off x="3290712" y="1227313"/>
              <a:ext cx="7557911" cy="4351338"/>
            </a:xfrm>
            <a:prstGeom prst="rect">
              <a:avLst/>
            </a:prstGeom>
            <a:ln>
              <a:noFill/>
            </a:ln>
          </p:spPr>
        </p:sp>
        <p:grpSp>
          <p:nvGrpSpPr>
            <p:cNvPr id="16" name="Group 15"/>
            <p:cNvGrpSpPr/>
            <p:nvPr/>
          </p:nvGrpSpPr>
          <p:grpSpPr>
            <a:xfrm>
              <a:off x="-1628712" y="473483"/>
              <a:ext cx="12417609" cy="5858998"/>
              <a:chOff x="-1628712" y="473483"/>
              <a:chExt cx="12417609" cy="5858998"/>
            </a:xfrm>
          </p:grpSpPr>
          <p:sp>
            <p:nvSpPr>
              <p:cNvPr id="5" name="Block Arc 4"/>
              <p:cNvSpPr/>
              <p:nvPr/>
            </p:nvSpPr>
            <p:spPr>
              <a:xfrm>
                <a:off x="-1628712" y="473483"/>
                <a:ext cx="5858998" cy="5858998"/>
              </a:xfrm>
              <a:prstGeom prst="blockArc">
                <a:avLst>
                  <a:gd name="adj1" fmla="val 18900000"/>
                  <a:gd name="adj2" fmla="val 2700000"/>
                  <a:gd name="adj3" fmla="val 369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" name="Freeform 5"/>
              <p:cNvSpPr/>
              <p:nvPr/>
            </p:nvSpPr>
            <p:spPr>
              <a:xfrm>
                <a:off x="3895001" y="1553662"/>
                <a:ext cx="6893896" cy="1087834"/>
              </a:xfrm>
              <a:custGeom>
                <a:avLst/>
                <a:gdLst>
                  <a:gd name="connsiteX0" fmla="*/ 0 w 6893896"/>
                  <a:gd name="connsiteY0" fmla="*/ 0 h 870267"/>
                  <a:gd name="connsiteX1" fmla="*/ 6893896 w 6893896"/>
                  <a:gd name="connsiteY1" fmla="*/ 0 h 870267"/>
                  <a:gd name="connsiteX2" fmla="*/ 6893896 w 6893896"/>
                  <a:gd name="connsiteY2" fmla="*/ 870267 h 870267"/>
                  <a:gd name="connsiteX3" fmla="*/ 0 w 6893896"/>
                  <a:gd name="connsiteY3" fmla="*/ 870267 h 870267"/>
                  <a:gd name="connsiteX4" fmla="*/ 0 w 6893896"/>
                  <a:gd name="connsiteY4" fmla="*/ 0 h 8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3896" h="870267">
                    <a:moveTo>
                      <a:pt x="0" y="0"/>
                    </a:moveTo>
                    <a:lnTo>
                      <a:pt x="6893896" y="0"/>
                    </a:lnTo>
                    <a:lnTo>
                      <a:pt x="6893896" y="870267"/>
                    </a:lnTo>
                    <a:lnTo>
                      <a:pt x="0" y="870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0775" tIns="114300" rIns="114300" bIns="114300" numCol="1" spcCol="1270" anchor="ctr" anchorCtr="0">
                <a:noAutofit/>
              </a:bodyPr>
              <a:lstStyle/>
              <a:p>
                <a:pPr lvl="0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verything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 need for your development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 </a:t>
                </a:r>
                <a:r>
                  <a:rPr lang="mr-I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–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Server, IDE, Content repository.</a:t>
                </a:r>
                <a:endParaRPr lang="en-US" sz="2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351084" y="1553663"/>
                <a:ext cx="1087834" cy="10878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4211343" y="2859064"/>
                <a:ext cx="6577554" cy="1087834"/>
              </a:xfrm>
              <a:custGeom>
                <a:avLst/>
                <a:gdLst>
                  <a:gd name="connsiteX0" fmla="*/ 0 w 6577554"/>
                  <a:gd name="connsiteY0" fmla="*/ 0 h 870267"/>
                  <a:gd name="connsiteX1" fmla="*/ 6577554 w 6577554"/>
                  <a:gd name="connsiteY1" fmla="*/ 0 h 870267"/>
                  <a:gd name="connsiteX2" fmla="*/ 6577554 w 6577554"/>
                  <a:gd name="connsiteY2" fmla="*/ 870267 h 870267"/>
                  <a:gd name="connsiteX3" fmla="*/ 0 w 6577554"/>
                  <a:gd name="connsiteY3" fmla="*/ 870267 h 870267"/>
                  <a:gd name="connsiteX4" fmla="*/ 0 w 6577554"/>
                  <a:gd name="connsiteY4" fmla="*/ 0 h 8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7554" h="870267">
                    <a:moveTo>
                      <a:pt x="0" y="0"/>
                    </a:moveTo>
                    <a:lnTo>
                      <a:pt x="6577554" y="0"/>
                    </a:lnTo>
                    <a:lnTo>
                      <a:pt x="6577554" y="870267"/>
                    </a:lnTo>
                    <a:lnTo>
                      <a:pt x="0" y="870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0775" tIns="114300" rIns="114300" bIns="114300" numCol="1" spcCol="1270" anchor="ctr" anchorCtr="0">
                <a:noAutofit/>
              </a:bodyPr>
              <a:lstStyle/>
              <a:p>
                <a:pPr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asily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develop, document, and monitor your business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applications.</a:t>
                </a:r>
                <a:endParaRPr lang="en-US" sz="2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667426" y="2859064"/>
                <a:ext cx="1087834" cy="10878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3895001" y="4164465"/>
                <a:ext cx="6893896" cy="1087835"/>
              </a:xfrm>
              <a:custGeom>
                <a:avLst/>
                <a:gdLst>
                  <a:gd name="connsiteX0" fmla="*/ 0 w 6893896"/>
                  <a:gd name="connsiteY0" fmla="*/ 0 h 870267"/>
                  <a:gd name="connsiteX1" fmla="*/ 6893896 w 6893896"/>
                  <a:gd name="connsiteY1" fmla="*/ 0 h 870267"/>
                  <a:gd name="connsiteX2" fmla="*/ 6893896 w 6893896"/>
                  <a:gd name="connsiteY2" fmla="*/ 870267 h 870267"/>
                  <a:gd name="connsiteX3" fmla="*/ 0 w 6893896"/>
                  <a:gd name="connsiteY3" fmla="*/ 870267 h 870267"/>
                  <a:gd name="connsiteX4" fmla="*/ 0 w 6893896"/>
                  <a:gd name="connsiteY4" fmla="*/ 0 h 8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3896" h="870267">
                    <a:moveTo>
                      <a:pt x="0" y="0"/>
                    </a:moveTo>
                    <a:lnTo>
                      <a:pt x="6893896" y="0"/>
                    </a:lnTo>
                    <a:lnTo>
                      <a:pt x="6893896" y="870267"/>
                    </a:lnTo>
                    <a:lnTo>
                      <a:pt x="0" y="870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0775" tIns="114300" rIns="114300" bIns="114300" numCol="1" spcCol="1270" anchor="ctr" anchorCtr="0">
                <a:noAutofit/>
              </a:bodyPr>
              <a:lstStyle/>
              <a:p>
                <a:pPr lvl="0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evelop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student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projects and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 popular programming languages.</a:t>
                </a:r>
                <a:endParaRPr lang="en-US" sz="24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51084" y="4164466"/>
                <a:ext cx="1087834" cy="10878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392" y="2666586"/>
                <a:ext cx="2721320" cy="1472793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3705176" y="1738078"/>
              <a:ext cx="379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Awesome" charset="0"/>
                </a:rPr>
                <a:t>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72335" y="3048245"/>
              <a:ext cx="4780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Awesome" charset="0"/>
                </a:rPr>
                <a:t>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9317" y="4354439"/>
              <a:ext cx="7713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ontAwesome" charset="0"/>
                </a:rPr>
                <a:t>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7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38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FontAwesome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Mutafov</dc:creator>
  <cp:lastModifiedBy>Vladimir Mutafov</cp:lastModifiedBy>
  <cp:revision>14</cp:revision>
  <dcterms:created xsi:type="dcterms:W3CDTF">2018-01-14T18:45:54Z</dcterms:created>
  <dcterms:modified xsi:type="dcterms:W3CDTF">2018-01-16T08:59:42Z</dcterms:modified>
</cp:coreProperties>
</file>