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F55-3AA4-45DE-92AC-2FFC71503D3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8310-E814-47C6-B227-C61300B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F55-3AA4-45DE-92AC-2FFC71503D3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8310-E814-47C6-B227-C61300B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F55-3AA4-45DE-92AC-2FFC71503D3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8310-E814-47C6-B227-C61300B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F55-3AA4-45DE-92AC-2FFC71503D3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8310-E814-47C6-B227-C61300B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1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F55-3AA4-45DE-92AC-2FFC71503D3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8310-E814-47C6-B227-C61300B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1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F55-3AA4-45DE-92AC-2FFC71503D3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8310-E814-47C6-B227-C61300B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6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F55-3AA4-45DE-92AC-2FFC71503D3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8310-E814-47C6-B227-C61300B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F55-3AA4-45DE-92AC-2FFC71503D3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8310-E814-47C6-B227-C61300B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F55-3AA4-45DE-92AC-2FFC71503D3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8310-E814-47C6-B227-C61300B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8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F55-3AA4-45DE-92AC-2FFC71503D3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8310-E814-47C6-B227-C61300B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4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F55-3AA4-45DE-92AC-2FFC71503D3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8310-E814-47C6-B227-C61300B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AF55-3AA4-45DE-92AC-2FFC71503D3E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8310-E814-47C6-B227-C61300BF1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129" y="337752"/>
            <a:ext cx="1787611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/>
              <a:t>Здравейте как мога да ви помогна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297459" y="1548714"/>
            <a:ext cx="1787611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/>
              <a:t>Какви дрехи търсите?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859795" y="1548714"/>
            <a:ext cx="1787611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/>
              <a:t>Показване на телефон, мейл, лице за контакт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2191265" y="955590"/>
            <a:ext cx="3694670" cy="593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1106746">
            <a:off x="2912075" y="1016043"/>
            <a:ext cx="2253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/>
              <a:t>Търсене на дрехи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4" idx="2"/>
            <a:endCxn id="52" idx="0"/>
          </p:cNvCxnSpPr>
          <p:nvPr/>
        </p:nvCxnSpPr>
        <p:spPr>
          <a:xfrm>
            <a:off x="5885935" y="955590"/>
            <a:ext cx="0" cy="90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09863" y="1025494"/>
            <a:ext cx="1272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/>
              <a:t>Информация за магазина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4" idx="2"/>
            <a:endCxn id="8" idx="0"/>
          </p:cNvCxnSpPr>
          <p:nvPr/>
        </p:nvCxnSpPr>
        <p:spPr>
          <a:xfrm>
            <a:off x="5885935" y="955590"/>
            <a:ext cx="3867666" cy="593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1256">
            <a:off x="6994138" y="1016042"/>
            <a:ext cx="2253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 smtClean="0"/>
              <a:t>Контакти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51699" y="2866770"/>
            <a:ext cx="838203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/>
              <a:t>мъжки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775734" y="2866770"/>
            <a:ext cx="831060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/>
              <a:t>женски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792626" y="2866770"/>
            <a:ext cx="763928" cy="61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/>
              <a:t>детски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6" idx="2"/>
            <a:endCxn id="22" idx="0"/>
          </p:cNvCxnSpPr>
          <p:nvPr/>
        </p:nvCxnSpPr>
        <p:spPr>
          <a:xfrm flipH="1">
            <a:off x="1170801" y="2166552"/>
            <a:ext cx="1020464" cy="700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23" idx="0"/>
          </p:cNvCxnSpPr>
          <p:nvPr/>
        </p:nvCxnSpPr>
        <p:spPr>
          <a:xfrm flipH="1">
            <a:off x="2191264" y="2166552"/>
            <a:ext cx="1" cy="700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24" idx="0"/>
          </p:cNvCxnSpPr>
          <p:nvPr/>
        </p:nvCxnSpPr>
        <p:spPr>
          <a:xfrm>
            <a:off x="2191265" y="2166552"/>
            <a:ext cx="983325" cy="700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8411" y="4308389"/>
            <a:ext cx="29881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</p:cNvCxnSpPr>
          <p:nvPr/>
        </p:nvCxnSpPr>
        <p:spPr>
          <a:xfrm flipH="1">
            <a:off x="1170800" y="3484608"/>
            <a:ext cx="1" cy="832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</p:cNvCxnSpPr>
          <p:nvPr/>
        </p:nvCxnSpPr>
        <p:spPr>
          <a:xfrm>
            <a:off x="2191264" y="3484608"/>
            <a:ext cx="0" cy="823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2"/>
          </p:cNvCxnSpPr>
          <p:nvPr/>
        </p:nvCxnSpPr>
        <p:spPr>
          <a:xfrm>
            <a:off x="3174590" y="3484608"/>
            <a:ext cx="0" cy="832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76978" y="4030933"/>
            <a:ext cx="2253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 smtClean="0"/>
              <a:t>Тип дреха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51699" y="4738072"/>
            <a:ext cx="2804854" cy="37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dirty="0" smtClean="0"/>
              <a:t>Разглеждане на дреха 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775734" y="4300152"/>
            <a:ext cx="0" cy="420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2" idx="3"/>
            <a:endCxn id="6" idx="3"/>
          </p:cNvCxnSpPr>
          <p:nvPr/>
        </p:nvCxnSpPr>
        <p:spPr>
          <a:xfrm flipH="1" flipV="1">
            <a:off x="3085070" y="1857633"/>
            <a:ext cx="471483" cy="3068594"/>
          </a:xfrm>
          <a:prstGeom prst="curvedConnector3">
            <a:avLst>
              <a:gd name="adj1" fmla="val -484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794417" y="4381214"/>
            <a:ext cx="2804854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Покупка</a:t>
            </a:r>
            <a:endParaRPr lang="en-US" dirty="0"/>
          </a:p>
        </p:txBody>
      </p:sp>
      <p:cxnSp>
        <p:nvCxnSpPr>
          <p:cNvPr id="49" name="Elbow Connector 48"/>
          <p:cNvCxnSpPr>
            <a:stCxn id="42" idx="2"/>
            <a:endCxn id="47" idx="2"/>
          </p:cNvCxnSpPr>
          <p:nvPr/>
        </p:nvCxnSpPr>
        <p:spPr>
          <a:xfrm rot="16200000" flipH="1">
            <a:off x="4175485" y="3093023"/>
            <a:ext cx="12700" cy="4042718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992129" y="1859787"/>
            <a:ext cx="1787611" cy="95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dirty="0" smtClean="0"/>
              <a:t>Показване на местоположение, работно време, </a:t>
            </a:r>
            <a:r>
              <a:rPr lang="en-US" sz="1200" dirty="0" smtClean="0"/>
              <a:t>Google maps</a:t>
            </a:r>
            <a:endParaRPr lang="en-US" sz="1200" dirty="0"/>
          </a:p>
        </p:txBody>
      </p:sp>
      <p:cxnSp>
        <p:nvCxnSpPr>
          <p:cNvPr id="58" name="Curved Connector 57"/>
          <p:cNvCxnSpPr>
            <a:stCxn id="52" idx="1"/>
            <a:endCxn id="4" idx="1"/>
          </p:cNvCxnSpPr>
          <p:nvPr/>
        </p:nvCxnSpPr>
        <p:spPr>
          <a:xfrm rot="10800000">
            <a:off x="4992129" y="646671"/>
            <a:ext cx="12700" cy="16891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8" idx="3"/>
            <a:endCxn id="4" idx="3"/>
          </p:cNvCxnSpPr>
          <p:nvPr/>
        </p:nvCxnSpPr>
        <p:spPr>
          <a:xfrm flipH="1" flipV="1">
            <a:off x="6779740" y="646671"/>
            <a:ext cx="3867666" cy="1210962"/>
          </a:xfrm>
          <a:prstGeom prst="curvedConnector3">
            <a:avLst>
              <a:gd name="adj1" fmla="val -59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84008" y="970821"/>
            <a:ext cx="0" cy="904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541256">
            <a:off x="6992211" y="1031273"/>
            <a:ext cx="2253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 smtClean="0"/>
              <a:t>Контакти</a:t>
            </a:r>
            <a:endParaRPr lang="en-US" sz="1400" dirty="0"/>
          </a:p>
        </p:txBody>
      </p:sp>
      <p:cxnSp>
        <p:nvCxnSpPr>
          <p:cNvPr id="65" name="Curved Connector 64"/>
          <p:cNvCxnSpPr/>
          <p:nvPr/>
        </p:nvCxnSpPr>
        <p:spPr>
          <a:xfrm rot="10800000">
            <a:off x="4990202" y="661902"/>
            <a:ext cx="12700" cy="1689180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duev</dc:creator>
  <cp:lastModifiedBy>denis duev</cp:lastModifiedBy>
  <cp:revision>2</cp:revision>
  <dcterms:created xsi:type="dcterms:W3CDTF">2018-01-07T13:02:56Z</dcterms:created>
  <dcterms:modified xsi:type="dcterms:W3CDTF">2018-01-07T13:14:16Z</dcterms:modified>
</cp:coreProperties>
</file>