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77" r:id="rId8"/>
    <p:sldId id="278" r:id="rId9"/>
    <p:sldId id="280" r:id="rId10"/>
    <p:sldId id="274" r:id="rId11"/>
    <p:sldId id="275" r:id="rId12"/>
    <p:sldId id="276" r:id="rId13"/>
    <p:sldId id="268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7D881-617C-4E04-B307-6F0D2ADF36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59B576-6B71-4E67-AE34-0F89B95A5634}">
      <dgm:prSet/>
      <dgm:spPr/>
      <dgm:t>
        <a:bodyPr/>
        <a:lstStyle/>
        <a:p>
          <a:r>
            <a:rPr lang="de-AT" dirty="0"/>
            <a:t>Was ist </a:t>
          </a:r>
          <a:r>
            <a:rPr lang="de-AT" dirty="0" err="1"/>
            <a:t>TinyWhatsApp</a:t>
          </a:r>
          <a:r>
            <a:rPr lang="de-AT" dirty="0"/>
            <a:t>?</a:t>
          </a:r>
          <a:endParaRPr lang="en-US" dirty="0"/>
        </a:p>
      </dgm:t>
    </dgm:pt>
    <dgm:pt modelId="{42B46728-3DA1-4A3F-939F-48DA10C0AE2F}" type="parTrans" cxnId="{0ADA290C-8290-4AF4-9900-94E600959C5E}">
      <dgm:prSet/>
      <dgm:spPr/>
      <dgm:t>
        <a:bodyPr/>
        <a:lstStyle/>
        <a:p>
          <a:endParaRPr lang="en-US"/>
        </a:p>
      </dgm:t>
    </dgm:pt>
    <dgm:pt modelId="{16EBCB40-4AB6-44D5-91A7-9D1D52285E63}" type="sibTrans" cxnId="{0ADA290C-8290-4AF4-9900-94E600959C5E}">
      <dgm:prSet/>
      <dgm:spPr/>
      <dgm:t>
        <a:bodyPr/>
        <a:lstStyle/>
        <a:p>
          <a:endParaRPr lang="en-US"/>
        </a:p>
      </dgm:t>
    </dgm:pt>
    <dgm:pt modelId="{0F74650E-15D1-4411-BED4-72A36831E773}">
      <dgm:prSet/>
      <dgm:spPr/>
      <dgm:t>
        <a:bodyPr/>
        <a:lstStyle/>
        <a:p>
          <a:r>
            <a:rPr lang="de-AT"/>
            <a:t>Topologie</a:t>
          </a:r>
          <a:endParaRPr lang="en-US"/>
        </a:p>
      </dgm:t>
    </dgm:pt>
    <dgm:pt modelId="{19D289CE-3751-4A16-ABA1-1634649E2AC3}" type="parTrans" cxnId="{7AC12B52-A798-4348-8668-AEEDB2EC1C4E}">
      <dgm:prSet/>
      <dgm:spPr/>
      <dgm:t>
        <a:bodyPr/>
        <a:lstStyle/>
        <a:p>
          <a:endParaRPr lang="en-US"/>
        </a:p>
      </dgm:t>
    </dgm:pt>
    <dgm:pt modelId="{242E9F5C-4844-462B-B5C0-F7A228E3FF4A}" type="sibTrans" cxnId="{7AC12B52-A798-4348-8668-AEEDB2EC1C4E}">
      <dgm:prSet/>
      <dgm:spPr/>
      <dgm:t>
        <a:bodyPr/>
        <a:lstStyle/>
        <a:p>
          <a:endParaRPr lang="en-US"/>
        </a:p>
      </dgm:t>
    </dgm:pt>
    <dgm:pt modelId="{358D8951-9BAB-4B8C-8D08-429E8D2380F8}">
      <dgm:prSet/>
      <dgm:spPr/>
      <dgm:t>
        <a:bodyPr/>
        <a:lstStyle/>
        <a:p>
          <a:r>
            <a:rPr lang="de-AT"/>
            <a:t>Technologien</a:t>
          </a:r>
          <a:endParaRPr lang="en-US"/>
        </a:p>
      </dgm:t>
    </dgm:pt>
    <dgm:pt modelId="{6868036C-F94F-4DAB-B7A2-5DFC121B3E36}" type="parTrans" cxnId="{8F5FC0CF-7425-4358-BF72-DCB89E124E6B}">
      <dgm:prSet/>
      <dgm:spPr/>
      <dgm:t>
        <a:bodyPr/>
        <a:lstStyle/>
        <a:p>
          <a:endParaRPr lang="en-US"/>
        </a:p>
      </dgm:t>
    </dgm:pt>
    <dgm:pt modelId="{0DBB28A3-ADEB-40B5-ADCD-E777EE3BCC37}" type="sibTrans" cxnId="{8F5FC0CF-7425-4358-BF72-DCB89E124E6B}">
      <dgm:prSet/>
      <dgm:spPr/>
      <dgm:t>
        <a:bodyPr/>
        <a:lstStyle/>
        <a:p>
          <a:endParaRPr lang="en-US"/>
        </a:p>
      </dgm:t>
    </dgm:pt>
    <dgm:pt modelId="{D1B90534-0CB6-4BE8-BA14-110D9644F70F}">
      <dgm:prSet/>
      <dgm:spPr/>
      <dgm:t>
        <a:bodyPr/>
        <a:lstStyle/>
        <a:p>
          <a:r>
            <a:rPr lang="de-AT" dirty="0"/>
            <a:t>Datenbank</a:t>
          </a:r>
          <a:endParaRPr lang="en-US" dirty="0"/>
        </a:p>
      </dgm:t>
    </dgm:pt>
    <dgm:pt modelId="{99651CCE-259F-444F-BC32-B88AE7D4A4CA}" type="parTrans" cxnId="{92957ED8-13AF-43F6-8AB6-A75BF4F4F787}">
      <dgm:prSet/>
      <dgm:spPr/>
      <dgm:t>
        <a:bodyPr/>
        <a:lstStyle/>
        <a:p>
          <a:endParaRPr lang="en-US"/>
        </a:p>
      </dgm:t>
    </dgm:pt>
    <dgm:pt modelId="{3476B78C-DB5C-4907-A127-0C9EE5B31187}" type="sibTrans" cxnId="{92957ED8-13AF-43F6-8AB6-A75BF4F4F787}">
      <dgm:prSet/>
      <dgm:spPr/>
      <dgm:t>
        <a:bodyPr/>
        <a:lstStyle/>
        <a:p>
          <a:endParaRPr lang="en-US"/>
        </a:p>
      </dgm:t>
    </dgm:pt>
    <dgm:pt modelId="{4F15DFB1-C2A5-499B-AC56-626B1A431141}">
      <dgm:prSet/>
      <dgm:spPr/>
      <dgm:t>
        <a:bodyPr/>
        <a:lstStyle/>
        <a:p>
          <a:r>
            <a:rPr lang="de-AT" dirty="0"/>
            <a:t>Server</a:t>
          </a:r>
          <a:endParaRPr lang="en-US" dirty="0"/>
        </a:p>
      </dgm:t>
    </dgm:pt>
    <dgm:pt modelId="{7FE29E02-0D13-4E1C-86FA-6F6E889F7DD2}" type="parTrans" cxnId="{95AB527F-8608-498E-87D9-BE014F394FC4}">
      <dgm:prSet/>
      <dgm:spPr/>
      <dgm:t>
        <a:bodyPr/>
        <a:lstStyle/>
        <a:p>
          <a:endParaRPr lang="en-US"/>
        </a:p>
      </dgm:t>
    </dgm:pt>
    <dgm:pt modelId="{E96DF84E-749F-4F5A-B9C7-F13C2026D197}" type="sibTrans" cxnId="{95AB527F-8608-498E-87D9-BE014F394FC4}">
      <dgm:prSet/>
      <dgm:spPr/>
      <dgm:t>
        <a:bodyPr/>
        <a:lstStyle/>
        <a:p>
          <a:endParaRPr lang="en-US"/>
        </a:p>
      </dgm:t>
    </dgm:pt>
    <dgm:pt modelId="{230D3E21-7DC4-41D2-B877-7DA2B519FA41}">
      <dgm:prSet/>
      <dgm:spPr/>
      <dgm:t>
        <a:bodyPr/>
        <a:lstStyle/>
        <a:p>
          <a:r>
            <a:rPr lang="de-AT" dirty="0" err="1"/>
            <a:t>WebApp</a:t>
          </a:r>
          <a:r>
            <a:rPr lang="de-AT" dirty="0"/>
            <a:t> Client</a:t>
          </a:r>
          <a:endParaRPr lang="en-US" dirty="0"/>
        </a:p>
      </dgm:t>
    </dgm:pt>
    <dgm:pt modelId="{3B71FFF3-EE81-4980-852C-A76E26063CA5}" type="parTrans" cxnId="{B5B4BEBB-EA68-4A8E-A522-828D0A78BAE2}">
      <dgm:prSet/>
      <dgm:spPr/>
      <dgm:t>
        <a:bodyPr/>
        <a:lstStyle/>
        <a:p>
          <a:endParaRPr lang="en-US"/>
        </a:p>
      </dgm:t>
    </dgm:pt>
    <dgm:pt modelId="{8C478FA0-FA61-41AE-AE5D-A58B78057A31}" type="sibTrans" cxnId="{B5B4BEBB-EA68-4A8E-A522-828D0A78BAE2}">
      <dgm:prSet/>
      <dgm:spPr/>
      <dgm:t>
        <a:bodyPr/>
        <a:lstStyle/>
        <a:p>
          <a:endParaRPr lang="en-US"/>
        </a:p>
      </dgm:t>
    </dgm:pt>
    <dgm:pt modelId="{E26132C5-0BEC-4E90-9A3D-35BA0C288671}">
      <dgm:prSet/>
      <dgm:spPr/>
      <dgm:t>
        <a:bodyPr/>
        <a:lstStyle/>
        <a:p>
          <a:r>
            <a:rPr lang="de-AT" dirty="0"/>
            <a:t>WPF Client</a:t>
          </a:r>
          <a:endParaRPr lang="en-US" dirty="0"/>
        </a:p>
      </dgm:t>
    </dgm:pt>
    <dgm:pt modelId="{C389A495-02F9-45D1-A9AF-F99F5D660A96}" type="parTrans" cxnId="{9336796E-3639-4714-9D76-E2E7EC191952}">
      <dgm:prSet/>
      <dgm:spPr/>
      <dgm:t>
        <a:bodyPr/>
        <a:lstStyle/>
        <a:p>
          <a:endParaRPr lang="en-US"/>
        </a:p>
      </dgm:t>
    </dgm:pt>
    <dgm:pt modelId="{F3816228-1532-4FB2-B40F-4C6AB562321F}" type="sibTrans" cxnId="{9336796E-3639-4714-9D76-E2E7EC191952}">
      <dgm:prSet/>
      <dgm:spPr/>
      <dgm:t>
        <a:bodyPr/>
        <a:lstStyle/>
        <a:p>
          <a:endParaRPr lang="en-US"/>
        </a:p>
      </dgm:t>
    </dgm:pt>
    <dgm:pt modelId="{8EF3F12A-C06D-474D-A910-C3EDACD7B829}" type="pres">
      <dgm:prSet presAssocID="{BFA7D881-617C-4E04-B307-6F0D2ADF3627}" presName="vert0" presStyleCnt="0">
        <dgm:presLayoutVars>
          <dgm:dir/>
          <dgm:animOne val="branch"/>
          <dgm:animLvl val="lvl"/>
        </dgm:presLayoutVars>
      </dgm:prSet>
      <dgm:spPr/>
    </dgm:pt>
    <dgm:pt modelId="{9A149208-2B8E-4502-B0DC-EC7EB176D552}" type="pres">
      <dgm:prSet presAssocID="{9459B576-6B71-4E67-AE34-0F89B95A5634}" presName="thickLine" presStyleLbl="alignNode1" presStyleIdx="0" presStyleCnt="7"/>
      <dgm:spPr/>
    </dgm:pt>
    <dgm:pt modelId="{6E70C4B8-0421-487F-9904-D9C0075E9563}" type="pres">
      <dgm:prSet presAssocID="{9459B576-6B71-4E67-AE34-0F89B95A5634}" presName="horz1" presStyleCnt="0"/>
      <dgm:spPr/>
    </dgm:pt>
    <dgm:pt modelId="{775AA442-0E49-4C45-8F9C-5F284F218DEB}" type="pres">
      <dgm:prSet presAssocID="{9459B576-6B71-4E67-AE34-0F89B95A5634}" presName="tx1" presStyleLbl="revTx" presStyleIdx="0" presStyleCnt="7"/>
      <dgm:spPr/>
    </dgm:pt>
    <dgm:pt modelId="{474BF0DE-1933-4232-9FC4-68A47C420E5B}" type="pres">
      <dgm:prSet presAssocID="{9459B576-6B71-4E67-AE34-0F89B95A5634}" presName="vert1" presStyleCnt="0"/>
      <dgm:spPr/>
    </dgm:pt>
    <dgm:pt modelId="{D0EE0ECE-1A58-43CD-9782-2E925E187AAC}" type="pres">
      <dgm:prSet presAssocID="{0F74650E-15D1-4411-BED4-72A36831E773}" presName="thickLine" presStyleLbl="alignNode1" presStyleIdx="1" presStyleCnt="7"/>
      <dgm:spPr/>
    </dgm:pt>
    <dgm:pt modelId="{23D47CEF-F865-412C-9AF3-B5DF48F9B726}" type="pres">
      <dgm:prSet presAssocID="{0F74650E-15D1-4411-BED4-72A36831E773}" presName="horz1" presStyleCnt="0"/>
      <dgm:spPr/>
    </dgm:pt>
    <dgm:pt modelId="{B06A3061-658F-4B6B-86D9-A6EDF04765DE}" type="pres">
      <dgm:prSet presAssocID="{0F74650E-15D1-4411-BED4-72A36831E773}" presName="tx1" presStyleLbl="revTx" presStyleIdx="1" presStyleCnt="7"/>
      <dgm:spPr/>
    </dgm:pt>
    <dgm:pt modelId="{D0C0FED3-ABC1-4205-9846-08BCA714CE94}" type="pres">
      <dgm:prSet presAssocID="{0F74650E-15D1-4411-BED4-72A36831E773}" presName="vert1" presStyleCnt="0"/>
      <dgm:spPr/>
    </dgm:pt>
    <dgm:pt modelId="{558BA485-642A-4E95-908C-7745BBD48B28}" type="pres">
      <dgm:prSet presAssocID="{358D8951-9BAB-4B8C-8D08-429E8D2380F8}" presName="thickLine" presStyleLbl="alignNode1" presStyleIdx="2" presStyleCnt="7"/>
      <dgm:spPr/>
    </dgm:pt>
    <dgm:pt modelId="{60434C67-EE80-4F53-8C8D-4F3D02DB806B}" type="pres">
      <dgm:prSet presAssocID="{358D8951-9BAB-4B8C-8D08-429E8D2380F8}" presName="horz1" presStyleCnt="0"/>
      <dgm:spPr/>
    </dgm:pt>
    <dgm:pt modelId="{F0459BDD-91A5-487B-A1E9-460A27CA49F3}" type="pres">
      <dgm:prSet presAssocID="{358D8951-9BAB-4B8C-8D08-429E8D2380F8}" presName="tx1" presStyleLbl="revTx" presStyleIdx="2" presStyleCnt="7"/>
      <dgm:spPr/>
    </dgm:pt>
    <dgm:pt modelId="{F1C958E1-0EE6-498C-908B-76B43861FC0A}" type="pres">
      <dgm:prSet presAssocID="{358D8951-9BAB-4B8C-8D08-429E8D2380F8}" presName="vert1" presStyleCnt="0"/>
      <dgm:spPr/>
    </dgm:pt>
    <dgm:pt modelId="{DB9F9C4C-7437-481C-933E-923DC53D36AA}" type="pres">
      <dgm:prSet presAssocID="{D1B90534-0CB6-4BE8-BA14-110D9644F70F}" presName="thickLine" presStyleLbl="alignNode1" presStyleIdx="3" presStyleCnt="7"/>
      <dgm:spPr/>
    </dgm:pt>
    <dgm:pt modelId="{6DA4D343-3340-4DCE-947D-5113F4005981}" type="pres">
      <dgm:prSet presAssocID="{D1B90534-0CB6-4BE8-BA14-110D9644F70F}" presName="horz1" presStyleCnt="0"/>
      <dgm:spPr/>
    </dgm:pt>
    <dgm:pt modelId="{B814FF5E-187D-49BE-AE03-505786D80B69}" type="pres">
      <dgm:prSet presAssocID="{D1B90534-0CB6-4BE8-BA14-110D9644F70F}" presName="tx1" presStyleLbl="revTx" presStyleIdx="3" presStyleCnt="7"/>
      <dgm:spPr/>
    </dgm:pt>
    <dgm:pt modelId="{8AE9230B-B344-4E07-986D-5510FB72E0EC}" type="pres">
      <dgm:prSet presAssocID="{D1B90534-0CB6-4BE8-BA14-110D9644F70F}" presName="vert1" presStyleCnt="0"/>
      <dgm:spPr/>
    </dgm:pt>
    <dgm:pt modelId="{025E144F-9390-4A8C-9D5A-9604BBE2FC34}" type="pres">
      <dgm:prSet presAssocID="{4F15DFB1-C2A5-499B-AC56-626B1A431141}" presName="thickLine" presStyleLbl="alignNode1" presStyleIdx="4" presStyleCnt="7"/>
      <dgm:spPr/>
    </dgm:pt>
    <dgm:pt modelId="{5E85EFE1-CFE6-4228-AF7E-D58306AFA8E0}" type="pres">
      <dgm:prSet presAssocID="{4F15DFB1-C2A5-499B-AC56-626B1A431141}" presName="horz1" presStyleCnt="0"/>
      <dgm:spPr/>
    </dgm:pt>
    <dgm:pt modelId="{CFE6C95D-37B5-43F6-960C-540418DB78A6}" type="pres">
      <dgm:prSet presAssocID="{4F15DFB1-C2A5-499B-AC56-626B1A431141}" presName="tx1" presStyleLbl="revTx" presStyleIdx="4" presStyleCnt="7"/>
      <dgm:spPr/>
    </dgm:pt>
    <dgm:pt modelId="{9618C086-02B0-4C40-9142-01589D53804A}" type="pres">
      <dgm:prSet presAssocID="{4F15DFB1-C2A5-499B-AC56-626B1A431141}" presName="vert1" presStyleCnt="0"/>
      <dgm:spPr/>
    </dgm:pt>
    <dgm:pt modelId="{A0BB8589-E439-48BC-9D7C-58898033F038}" type="pres">
      <dgm:prSet presAssocID="{230D3E21-7DC4-41D2-B877-7DA2B519FA41}" presName="thickLine" presStyleLbl="alignNode1" presStyleIdx="5" presStyleCnt="7"/>
      <dgm:spPr/>
    </dgm:pt>
    <dgm:pt modelId="{312A6707-1167-41A1-83F1-DB274ADB8139}" type="pres">
      <dgm:prSet presAssocID="{230D3E21-7DC4-41D2-B877-7DA2B519FA41}" presName="horz1" presStyleCnt="0"/>
      <dgm:spPr/>
    </dgm:pt>
    <dgm:pt modelId="{D72E21C2-142A-4ECD-80EC-08D0B90CDC92}" type="pres">
      <dgm:prSet presAssocID="{230D3E21-7DC4-41D2-B877-7DA2B519FA41}" presName="tx1" presStyleLbl="revTx" presStyleIdx="5" presStyleCnt="7"/>
      <dgm:spPr/>
    </dgm:pt>
    <dgm:pt modelId="{FB06EE74-8CCC-42D1-BB8B-B695B1017CEB}" type="pres">
      <dgm:prSet presAssocID="{230D3E21-7DC4-41D2-B877-7DA2B519FA41}" presName="vert1" presStyleCnt="0"/>
      <dgm:spPr/>
    </dgm:pt>
    <dgm:pt modelId="{4BCA975B-A7AE-4150-8792-D8713C6FB3B0}" type="pres">
      <dgm:prSet presAssocID="{E26132C5-0BEC-4E90-9A3D-35BA0C288671}" presName="thickLine" presStyleLbl="alignNode1" presStyleIdx="6" presStyleCnt="7"/>
      <dgm:spPr/>
    </dgm:pt>
    <dgm:pt modelId="{BAC3C54B-BC50-45CD-A836-1BFA4D28DD77}" type="pres">
      <dgm:prSet presAssocID="{E26132C5-0BEC-4E90-9A3D-35BA0C288671}" presName="horz1" presStyleCnt="0"/>
      <dgm:spPr/>
    </dgm:pt>
    <dgm:pt modelId="{344FC190-1BAF-4F61-B347-E037A316DF21}" type="pres">
      <dgm:prSet presAssocID="{E26132C5-0BEC-4E90-9A3D-35BA0C288671}" presName="tx1" presStyleLbl="revTx" presStyleIdx="6" presStyleCnt="7"/>
      <dgm:spPr/>
    </dgm:pt>
    <dgm:pt modelId="{D4A5429A-7014-4AAB-8B9E-CB40A116644D}" type="pres">
      <dgm:prSet presAssocID="{E26132C5-0BEC-4E90-9A3D-35BA0C288671}" presName="vert1" presStyleCnt="0"/>
      <dgm:spPr/>
    </dgm:pt>
  </dgm:ptLst>
  <dgm:cxnLst>
    <dgm:cxn modelId="{62995406-50DB-47E6-B8AC-A3494A824A9D}" type="presOf" srcId="{0F74650E-15D1-4411-BED4-72A36831E773}" destId="{B06A3061-658F-4B6B-86D9-A6EDF04765DE}" srcOrd="0" destOrd="0" presId="urn:microsoft.com/office/officeart/2008/layout/LinedList"/>
    <dgm:cxn modelId="{0ADA290C-8290-4AF4-9900-94E600959C5E}" srcId="{BFA7D881-617C-4E04-B307-6F0D2ADF3627}" destId="{9459B576-6B71-4E67-AE34-0F89B95A5634}" srcOrd="0" destOrd="0" parTransId="{42B46728-3DA1-4A3F-939F-48DA10C0AE2F}" sibTransId="{16EBCB40-4AB6-44D5-91A7-9D1D52285E63}"/>
    <dgm:cxn modelId="{95C01B25-8F96-4D2D-A29A-9B4C3A4F1B0F}" type="presOf" srcId="{230D3E21-7DC4-41D2-B877-7DA2B519FA41}" destId="{D72E21C2-142A-4ECD-80EC-08D0B90CDC92}" srcOrd="0" destOrd="0" presId="urn:microsoft.com/office/officeart/2008/layout/LinedList"/>
    <dgm:cxn modelId="{2BA5D729-E8C2-4483-A8D7-A5868A9AB59B}" type="presOf" srcId="{E26132C5-0BEC-4E90-9A3D-35BA0C288671}" destId="{344FC190-1BAF-4F61-B347-E037A316DF21}" srcOrd="0" destOrd="0" presId="urn:microsoft.com/office/officeart/2008/layout/LinedList"/>
    <dgm:cxn modelId="{E839725C-F8E2-4FBF-9867-7C6D892D7EE5}" type="presOf" srcId="{9459B576-6B71-4E67-AE34-0F89B95A5634}" destId="{775AA442-0E49-4C45-8F9C-5F284F218DEB}" srcOrd="0" destOrd="0" presId="urn:microsoft.com/office/officeart/2008/layout/LinedList"/>
    <dgm:cxn modelId="{69B1AA5C-5F45-4FFB-B8A0-83D8A62F6D32}" type="presOf" srcId="{BFA7D881-617C-4E04-B307-6F0D2ADF3627}" destId="{8EF3F12A-C06D-474D-A910-C3EDACD7B829}" srcOrd="0" destOrd="0" presId="urn:microsoft.com/office/officeart/2008/layout/LinedList"/>
    <dgm:cxn modelId="{9336796E-3639-4714-9D76-E2E7EC191952}" srcId="{BFA7D881-617C-4E04-B307-6F0D2ADF3627}" destId="{E26132C5-0BEC-4E90-9A3D-35BA0C288671}" srcOrd="6" destOrd="0" parTransId="{C389A495-02F9-45D1-A9AF-F99F5D660A96}" sibTransId="{F3816228-1532-4FB2-B40F-4C6AB562321F}"/>
    <dgm:cxn modelId="{B16E8971-8EF6-4115-80A8-939A065057B1}" type="presOf" srcId="{358D8951-9BAB-4B8C-8D08-429E8D2380F8}" destId="{F0459BDD-91A5-487B-A1E9-460A27CA49F3}" srcOrd="0" destOrd="0" presId="urn:microsoft.com/office/officeart/2008/layout/LinedList"/>
    <dgm:cxn modelId="{7AC12B52-A798-4348-8668-AEEDB2EC1C4E}" srcId="{BFA7D881-617C-4E04-B307-6F0D2ADF3627}" destId="{0F74650E-15D1-4411-BED4-72A36831E773}" srcOrd="1" destOrd="0" parTransId="{19D289CE-3751-4A16-ABA1-1634649E2AC3}" sibTransId="{242E9F5C-4844-462B-B5C0-F7A228E3FF4A}"/>
    <dgm:cxn modelId="{95AB527F-8608-498E-87D9-BE014F394FC4}" srcId="{BFA7D881-617C-4E04-B307-6F0D2ADF3627}" destId="{4F15DFB1-C2A5-499B-AC56-626B1A431141}" srcOrd="4" destOrd="0" parTransId="{7FE29E02-0D13-4E1C-86FA-6F6E889F7DD2}" sibTransId="{E96DF84E-749F-4F5A-B9C7-F13C2026D197}"/>
    <dgm:cxn modelId="{B5B4BEBB-EA68-4A8E-A522-828D0A78BAE2}" srcId="{BFA7D881-617C-4E04-B307-6F0D2ADF3627}" destId="{230D3E21-7DC4-41D2-B877-7DA2B519FA41}" srcOrd="5" destOrd="0" parTransId="{3B71FFF3-EE81-4980-852C-A76E26063CA5}" sibTransId="{8C478FA0-FA61-41AE-AE5D-A58B78057A31}"/>
    <dgm:cxn modelId="{8F5FC0CF-7425-4358-BF72-DCB89E124E6B}" srcId="{BFA7D881-617C-4E04-B307-6F0D2ADF3627}" destId="{358D8951-9BAB-4B8C-8D08-429E8D2380F8}" srcOrd="2" destOrd="0" parTransId="{6868036C-F94F-4DAB-B7A2-5DFC121B3E36}" sibTransId="{0DBB28A3-ADEB-40B5-ADCD-E777EE3BCC37}"/>
    <dgm:cxn modelId="{92957ED8-13AF-43F6-8AB6-A75BF4F4F787}" srcId="{BFA7D881-617C-4E04-B307-6F0D2ADF3627}" destId="{D1B90534-0CB6-4BE8-BA14-110D9644F70F}" srcOrd="3" destOrd="0" parTransId="{99651CCE-259F-444F-BC32-B88AE7D4A4CA}" sibTransId="{3476B78C-DB5C-4907-A127-0C9EE5B31187}"/>
    <dgm:cxn modelId="{AF36D0E7-BE69-4C6C-B3C5-A8A82DE81BE6}" type="presOf" srcId="{4F15DFB1-C2A5-499B-AC56-626B1A431141}" destId="{CFE6C95D-37B5-43F6-960C-540418DB78A6}" srcOrd="0" destOrd="0" presId="urn:microsoft.com/office/officeart/2008/layout/LinedList"/>
    <dgm:cxn modelId="{2D60BDF1-65AF-4755-89DA-5667F7E64732}" type="presOf" srcId="{D1B90534-0CB6-4BE8-BA14-110D9644F70F}" destId="{B814FF5E-187D-49BE-AE03-505786D80B69}" srcOrd="0" destOrd="0" presId="urn:microsoft.com/office/officeart/2008/layout/LinedList"/>
    <dgm:cxn modelId="{3EC1B28F-4638-4C3B-8A87-BF830A8C7C5E}" type="presParOf" srcId="{8EF3F12A-C06D-474D-A910-C3EDACD7B829}" destId="{9A149208-2B8E-4502-B0DC-EC7EB176D552}" srcOrd="0" destOrd="0" presId="urn:microsoft.com/office/officeart/2008/layout/LinedList"/>
    <dgm:cxn modelId="{C3CB5F29-2C62-4C76-AD46-DE536690D224}" type="presParOf" srcId="{8EF3F12A-C06D-474D-A910-C3EDACD7B829}" destId="{6E70C4B8-0421-487F-9904-D9C0075E9563}" srcOrd="1" destOrd="0" presId="urn:microsoft.com/office/officeart/2008/layout/LinedList"/>
    <dgm:cxn modelId="{6540177B-F7D0-4C4D-9891-23AD936CF95B}" type="presParOf" srcId="{6E70C4B8-0421-487F-9904-D9C0075E9563}" destId="{775AA442-0E49-4C45-8F9C-5F284F218DEB}" srcOrd="0" destOrd="0" presId="urn:microsoft.com/office/officeart/2008/layout/LinedList"/>
    <dgm:cxn modelId="{4F68E43C-543E-4CD1-A47B-A8D8A09D664F}" type="presParOf" srcId="{6E70C4B8-0421-487F-9904-D9C0075E9563}" destId="{474BF0DE-1933-4232-9FC4-68A47C420E5B}" srcOrd="1" destOrd="0" presId="urn:microsoft.com/office/officeart/2008/layout/LinedList"/>
    <dgm:cxn modelId="{88CE4EF1-F8E8-42F1-B52D-4E67D932DAEF}" type="presParOf" srcId="{8EF3F12A-C06D-474D-A910-C3EDACD7B829}" destId="{D0EE0ECE-1A58-43CD-9782-2E925E187AAC}" srcOrd="2" destOrd="0" presId="urn:microsoft.com/office/officeart/2008/layout/LinedList"/>
    <dgm:cxn modelId="{FBA23E1B-AEC4-44F3-B50F-C043F979CBA9}" type="presParOf" srcId="{8EF3F12A-C06D-474D-A910-C3EDACD7B829}" destId="{23D47CEF-F865-412C-9AF3-B5DF48F9B726}" srcOrd="3" destOrd="0" presId="urn:microsoft.com/office/officeart/2008/layout/LinedList"/>
    <dgm:cxn modelId="{7E6F2849-B32B-460D-B317-6CDCD9C7E3E8}" type="presParOf" srcId="{23D47CEF-F865-412C-9AF3-B5DF48F9B726}" destId="{B06A3061-658F-4B6B-86D9-A6EDF04765DE}" srcOrd="0" destOrd="0" presId="urn:microsoft.com/office/officeart/2008/layout/LinedList"/>
    <dgm:cxn modelId="{74EA8409-99CC-4AAB-994D-0DDAEE68EB47}" type="presParOf" srcId="{23D47CEF-F865-412C-9AF3-B5DF48F9B726}" destId="{D0C0FED3-ABC1-4205-9846-08BCA714CE94}" srcOrd="1" destOrd="0" presId="urn:microsoft.com/office/officeart/2008/layout/LinedList"/>
    <dgm:cxn modelId="{41BDA4C6-0E1A-43D6-B66D-30310301AB87}" type="presParOf" srcId="{8EF3F12A-C06D-474D-A910-C3EDACD7B829}" destId="{558BA485-642A-4E95-908C-7745BBD48B28}" srcOrd="4" destOrd="0" presId="urn:microsoft.com/office/officeart/2008/layout/LinedList"/>
    <dgm:cxn modelId="{C01213CA-2660-4C3D-A63E-73C9D23C328D}" type="presParOf" srcId="{8EF3F12A-C06D-474D-A910-C3EDACD7B829}" destId="{60434C67-EE80-4F53-8C8D-4F3D02DB806B}" srcOrd="5" destOrd="0" presId="urn:microsoft.com/office/officeart/2008/layout/LinedList"/>
    <dgm:cxn modelId="{3DBDF360-F8A3-49CB-807A-B746183E6313}" type="presParOf" srcId="{60434C67-EE80-4F53-8C8D-4F3D02DB806B}" destId="{F0459BDD-91A5-487B-A1E9-460A27CA49F3}" srcOrd="0" destOrd="0" presId="urn:microsoft.com/office/officeart/2008/layout/LinedList"/>
    <dgm:cxn modelId="{007A3087-4651-4BD5-B3BB-B8BF9E38C660}" type="presParOf" srcId="{60434C67-EE80-4F53-8C8D-4F3D02DB806B}" destId="{F1C958E1-0EE6-498C-908B-76B43861FC0A}" srcOrd="1" destOrd="0" presId="urn:microsoft.com/office/officeart/2008/layout/LinedList"/>
    <dgm:cxn modelId="{7397D335-7556-4AA4-B293-7B4B26226877}" type="presParOf" srcId="{8EF3F12A-C06D-474D-A910-C3EDACD7B829}" destId="{DB9F9C4C-7437-481C-933E-923DC53D36AA}" srcOrd="6" destOrd="0" presId="urn:microsoft.com/office/officeart/2008/layout/LinedList"/>
    <dgm:cxn modelId="{3D09AA78-D9CA-48A4-AD72-41B60FEAEB1D}" type="presParOf" srcId="{8EF3F12A-C06D-474D-A910-C3EDACD7B829}" destId="{6DA4D343-3340-4DCE-947D-5113F4005981}" srcOrd="7" destOrd="0" presId="urn:microsoft.com/office/officeart/2008/layout/LinedList"/>
    <dgm:cxn modelId="{48FB1FA2-6B82-4B43-AEDF-E507B01969C0}" type="presParOf" srcId="{6DA4D343-3340-4DCE-947D-5113F4005981}" destId="{B814FF5E-187D-49BE-AE03-505786D80B69}" srcOrd="0" destOrd="0" presId="urn:microsoft.com/office/officeart/2008/layout/LinedList"/>
    <dgm:cxn modelId="{86F85227-1884-408C-A349-B3A906E2A9E0}" type="presParOf" srcId="{6DA4D343-3340-4DCE-947D-5113F4005981}" destId="{8AE9230B-B344-4E07-986D-5510FB72E0EC}" srcOrd="1" destOrd="0" presId="urn:microsoft.com/office/officeart/2008/layout/LinedList"/>
    <dgm:cxn modelId="{525A3734-B530-4EB8-83F5-0339040AA880}" type="presParOf" srcId="{8EF3F12A-C06D-474D-A910-C3EDACD7B829}" destId="{025E144F-9390-4A8C-9D5A-9604BBE2FC34}" srcOrd="8" destOrd="0" presId="urn:microsoft.com/office/officeart/2008/layout/LinedList"/>
    <dgm:cxn modelId="{D705EB24-91AB-48B5-8231-88B1B64A99AD}" type="presParOf" srcId="{8EF3F12A-C06D-474D-A910-C3EDACD7B829}" destId="{5E85EFE1-CFE6-4228-AF7E-D58306AFA8E0}" srcOrd="9" destOrd="0" presId="urn:microsoft.com/office/officeart/2008/layout/LinedList"/>
    <dgm:cxn modelId="{6B4827D6-25F8-465B-B3A9-E9013492036F}" type="presParOf" srcId="{5E85EFE1-CFE6-4228-AF7E-D58306AFA8E0}" destId="{CFE6C95D-37B5-43F6-960C-540418DB78A6}" srcOrd="0" destOrd="0" presId="urn:microsoft.com/office/officeart/2008/layout/LinedList"/>
    <dgm:cxn modelId="{6AC03BC7-FB67-45A5-83EF-F99CCE81A49E}" type="presParOf" srcId="{5E85EFE1-CFE6-4228-AF7E-D58306AFA8E0}" destId="{9618C086-02B0-4C40-9142-01589D53804A}" srcOrd="1" destOrd="0" presId="urn:microsoft.com/office/officeart/2008/layout/LinedList"/>
    <dgm:cxn modelId="{07CF3D3F-88E4-45F0-9889-F84923B0D959}" type="presParOf" srcId="{8EF3F12A-C06D-474D-A910-C3EDACD7B829}" destId="{A0BB8589-E439-48BC-9D7C-58898033F038}" srcOrd="10" destOrd="0" presId="urn:microsoft.com/office/officeart/2008/layout/LinedList"/>
    <dgm:cxn modelId="{614E7D6C-F1DA-48FA-A019-C3BAA2172E3F}" type="presParOf" srcId="{8EF3F12A-C06D-474D-A910-C3EDACD7B829}" destId="{312A6707-1167-41A1-83F1-DB274ADB8139}" srcOrd="11" destOrd="0" presId="urn:microsoft.com/office/officeart/2008/layout/LinedList"/>
    <dgm:cxn modelId="{00D3133B-DADE-4461-A49E-7DBFD56583ED}" type="presParOf" srcId="{312A6707-1167-41A1-83F1-DB274ADB8139}" destId="{D72E21C2-142A-4ECD-80EC-08D0B90CDC92}" srcOrd="0" destOrd="0" presId="urn:microsoft.com/office/officeart/2008/layout/LinedList"/>
    <dgm:cxn modelId="{E3933802-AE6D-4131-8D7F-AF5C3E8E7D5E}" type="presParOf" srcId="{312A6707-1167-41A1-83F1-DB274ADB8139}" destId="{FB06EE74-8CCC-42D1-BB8B-B695B1017CEB}" srcOrd="1" destOrd="0" presId="urn:microsoft.com/office/officeart/2008/layout/LinedList"/>
    <dgm:cxn modelId="{9F0289D8-2B90-4418-B179-63B28DBBD8EE}" type="presParOf" srcId="{8EF3F12A-C06D-474D-A910-C3EDACD7B829}" destId="{4BCA975B-A7AE-4150-8792-D8713C6FB3B0}" srcOrd="12" destOrd="0" presId="urn:microsoft.com/office/officeart/2008/layout/LinedList"/>
    <dgm:cxn modelId="{2ED55F42-0042-447A-A378-113C7DBDE012}" type="presParOf" srcId="{8EF3F12A-C06D-474D-A910-C3EDACD7B829}" destId="{BAC3C54B-BC50-45CD-A836-1BFA4D28DD77}" srcOrd="13" destOrd="0" presId="urn:microsoft.com/office/officeart/2008/layout/LinedList"/>
    <dgm:cxn modelId="{080CB4EB-F1C4-4E05-A286-867E16B38583}" type="presParOf" srcId="{BAC3C54B-BC50-45CD-A836-1BFA4D28DD77}" destId="{344FC190-1BAF-4F61-B347-E037A316DF21}" srcOrd="0" destOrd="0" presId="urn:microsoft.com/office/officeart/2008/layout/LinedList"/>
    <dgm:cxn modelId="{247FEAD0-EB85-4662-9C2E-9A32D44FFDFE}" type="presParOf" srcId="{BAC3C54B-BC50-45CD-A836-1BFA4D28DD77}" destId="{D4A5429A-7014-4AAB-8B9E-CB40A11664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49208-2B8E-4502-B0DC-EC7EB176D552}">
      <dsp:nvSpPr>
        <dsp:cNvPr id="0" name=""/>
        <dsp:cNvSpPr/>
      </dsp:nvSpPr>
      <dsp:spPr>
        <a:xfrm>
          <a:off x="0" y="444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AA442-0E49-4C45-8F9C-5F284F218DEB}">
      <dsp:nvSpPr>
        <dsp:cNvPr id="0" name=""/>
        <dsp:cNvSpPr/>
      </dsp:nvSpPr>
      <dsp:spPr>
        <a:xfrm>
          <a:off x="0" y="444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Was ist </a:t>
          </a:r>
          <a:r>
            <a:rPr lang="de-AT" sz="2300" kern="1200" dirty="0" err="1"/>
            <a:t>TinyWhatsApp</a:t>
          </a:r>
          <a:r>
            <a:rPr lang="de-AT" sz="2300" kern="1200" dirty="0"/>
            <a:t>?</a:t>
          </a:r>
          <a:endParaRPr lang="en-US" sz="2300" kern="1200" dirty="0"/>
        </a:p>
      </dsp:txBody>
      <dsp:txXfrm>
        <a:off x="0" y="444"/>
        <a:ext cx="4977578" cy="519771"/>
      </dsp:txXfrm>
    </dsp:sp>
    <dsp:sp modelId="{D0EE0ECE-1A58-43CD-9782-2E925E187AAC}">
      <dsp:nvSpPr>
        <dsp:cNvPr id="0" name=""/>
        <dsp:cNvSpPr/>
      </dsp:nvSpPr>
      <dsp:spPr>
        <a:xfrm>
          <a:off x="0" y="520215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A3061-658F-4B6B-86D9-A6EDF04765DE}">
      <dsp:nvSpPr>
        <dsp:cNvPr id="0" name=""/>
        <dsp:cNvSpPr/>
      </dsp:nvSpPr>
      <dsp:spPr>
        <a:xfrm>
          <a:off x="0" y="520215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Topologie</a:t>
          </a:r>
          <a:endParaRPr lang="en-US" sz="2300" kern="1200"/>
        </a:p>
      </dsp:txBody>
      <dsp:txXfrm>
        <a:off x="0" y="520215"/>
        <a:ext cx="4977578" cy="519771"/>
      </dsp:txXfrm>
    </dsp:sp>
    <dsp:sp modelId="{558BA485-642A-4E95-908C-7745BBD48B28}">
      <dsp:nvSpPr>
        <dsp:cNvPr id="0" name=""/>
        <dsp:cNvSpPr/>
      </dsp:nvSpPr>
      <dsp:spPr>
        <a:xfrm>
          <a:off x="0" y="1039987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59BDD-91A5-487B-A1E9-460A27CA49F3}">
      <dsp:nvSpPr>
        <dsp:cNvPr id="0" name=""/>
        <dsp:cNvSpPr/>
      </dsp:nvSpPr>
      <dsp:spPr>
        <a:xfrm>
          <a:off x="0" y="1039987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Technologien</a:t>
          </a:r>
          <a:endParaRPr lang="en-US" sz="2300" kern="1200"/>
        </a:p>
      </dsp:txBody>
      <dsp:txXfrm>
        <a:off x="0" y="1039987"/>
        <a:ext cx="4977578" cy="519771"/>
      </dsp:txXfrm>
    </dsp:sp>
    <dsp:sp modelId="{DB9F9C4C-7437-481C-933E-923DC53D36AA}">
      <dsp:nvSpPr>
        <dsp:cNvPr id="0" name=""/>
        <dsp:cNvSpPr/>
      </dsp:nvSpPr>
      <dsp:spPr>
        <a:xfrm>
          <a:off x="0" y="1559758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4FF5E-187D-49BE-AE03-505786D80B69}">
      <dsp:nvSpPr>
        <dsp:cNvPr id="0" name=""/>
        <dsp:cNvSpPr/>
      </dsp:nvSpPr>
      <dsp:spPr>
        <a:xfrm>
          <a:off x="0" y="1559758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Datenbank</a:t>
          </a:r>
          <a:endParaRPr lang="en-US" sz="2300" kern="1200" dirty="0"/>
        </a:p>
      </dsp:txBody>
      <dsp:txXfrm>
        <a:off x="0" y="1559758"/>
        <a:ext cx="4977578" cy="519771"/>
      </dsp:txXfrm>
    </dsp:sp>
    <dsp:sp modelId="{025E144F-9390-4A8C-9D5A-9604BBE2FC34}">
      <dsp:nvSpPr>
        <dsp:cNvPr id="0" name=""/>
        <dsp:cNvSpPr/>
      </dsp:nvSpPr>
      <dsp:spPr>
        <a:xfrm>
          <a:off x="0" y="2079530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C95D-37B5-43F6-960C-540418DB78A6}">
      <dsp:nvSpPr>
        <dsp:cNvPr id="0" name=""/>
        <dsp:cNvSpPr/>
      </dsp:nvSpPr>
      <dsp:spPr>
        <a:xfrm>
          <a:off x="0" y="2079530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Server</a:t>
          </a:r>
          <a:endParaRPr lang="en-US" sz="2300" kern="1200" dirty="0"/>
        </a:p>
      </dsp:txBody>
      <dsp:txXfrm>
        <a:off x="0" y="2079530"/>
        <a:ext cx="4977578" cy="519771"/>
      </dsp:txXfrm>
    </dsp:sp>
    <dsp:sp modelId="{A0BB8589-E439-48BC-9D7C-58898033F038}">
      <dsp:nvSpPr>
        <dsp:cNvPr id="0" name=""/>
        <dsp:cNvSpPr/>
      </dsp:nvSpPr>
      <dsp:spPr>
        <a:xfrm>
          <a:off x="0" y="2599301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E21C2-142A-4ECD-80EC-08D0B90CDC92}">
      <dsp:nvSpPr>
        <dsp:cNvPr id="0" name=""/>
        <dsp:cNvSpPr/>
      </dsp:nvSpPr>
      <dsp:spPr>
        <a:xfrm>
          <a:off x="0" y="2599301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 err="1"/>
            <a:t>WebApp</a:t>
          </a:r>
          <a:r>
            <a:rPr lang="de-AT" sz="2300" kern="1200" dirty="0"/>
            <a:t> Client</a:t>
          </a:r>
          <a:endParaRPr lang="en-US" sz="2300" kern="1200" dirty="0"/>
        </a:p>
      </dsp:txBody>
      <dsp:txXfrm>
        <a:off x="0" y="2599301"/>
        <a:ext cx="4977578" cy="519771"/>
      </dsp:txXfrm>
    </dsp:sp>
    <dsp:sp modelId="{4BCA975B-A7AE-4150-8792-D8713C6FB3B0}">
      <dsp:nvSpPr>
        <dsp:cNvPr id="0" name=""/>
        <dsp:cNvSpPr/>
      </dsp:nvSpPr>
      <dsp:spPr>
        <a:xfrm>
          <a:off x="0" y="3119073"/>
          <a:ext cx="49775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FC190-1BAF-4F61-B347-E037A316DF21}">
      <dsp:nvSpPr>
        <dsp:cNvPr id="0" name=""/>
        <dsp:cNvSpPr/>
      </dsp:nvSpPr>
      <dsp:spPr>
        <a:xfrm>
          <a:off x="0" y="3119073"/>
          <a:ext cx="4977578" cy="519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 dirty="0"/>
            <a:t>WPF Client</a:t>
          </a:r>
          <a:endParaRPr lang="en-US" sz="2300" kern="1200" dirty="0"/>
        </a:p>
      </dsp:txBody>
      <dsp:txXfrm>
        <a:off x="0" y="3119073"/>
        <a:ext cx="4977578" cy="519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29AF-BCE3-11FB-C5ED-D9D8F6A9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D3E76C-035D-84E7-587F-D6A8E8E6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228857-2CBA-2715-68E1-8C918EFE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7FD85-C98B-2941-323D-BBCA486A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71D47-F6EF-B854-36B4-641F20B8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15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2184B-0B22-08A0-4896-583F735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1A5812-65F3-6D1A-D35F-20AFA8DD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A79EF-03CB-24C7-CA52-84C60DE1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7A67F-59C0-F5BF-2178-23AFD457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F39225-B780-0680-615C-06D35DC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41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0B546D-2193-8A8B-B336-5A943502A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D18569-23A5-B578-71EC-2CDFD60BB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A43F2-5575-A211-E5CF-EF04072C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9115A-E2FD-6E02-25CF-9AF8B455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9A09D0-0935-1211-429E-CE706EC5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29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F7DC-BEEC-D427-A8B7-418B7BD0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7595DF-9523-78A3-61E0-739ED574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66D104-F43F-66A9-2089-D599D30D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046F2-D9C6-3DF3-87BD-84A88AAC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17B44-995E-2191-F03B-FF0B1438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25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854D3-E2C3-0E25-CE94-7F6774E3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4BC18-0E91-EE56-6A36-C6AC0C0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3D729-78E2-BC4E-E91E-68C48777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085282-1A6D-75DC-D2C2-004D1C6B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0D2AF-58FF-E462-EEDF-32EE9CD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826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2A360-6DE8-D750-2968-068B07FA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A579A-58A4-2450-2583-799C9BA68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BBD20D-89EC-3126-24F2-14410699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F42AE-8826-CEBA-806C-981442D2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7E904-AD96-D0DE-749E-BD866668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7BC6FD-D4EF-B650-4BFA-369189B6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9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16A70-EC16-4FDE-5F48-4B2F6CF2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B938DF-F24A-6A97-3155-92F47755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77B8F1-F22C-142E-AB49-635217A43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6E55BC-9ECC-80CD-C693-D709C6FDA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3D07D6-C4F1-A186-6BA8-1A6E06F8F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8FC876-3669-9AC2-F045-B66CA954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B56324F-02D5-BE30-D452-62692B8B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39993A-0D85-3AA6-CA99-B4449DF6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75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689B2-4E57-3795-0923-9A2AC537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EE18A3-BCFC-74DE-1FB3-BEC3BE32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D1C22A-ADC3-F4C7-C44F-77904471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AC8940-8D53-1EBD-7211-4D7EF2E8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9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0C4F8A-ED67-302E-27E2-CA9CF56F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190CFA-B386-24E5-2278-EF523B75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3C522F-1A4C-3FEF-2B2D-091B92F6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493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B4E54-1AA6-6C2B-FB81-87D6267F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EAE0C-C44D-FDEF-6F0C-4BCDB56E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A18E2D-B617-A02A-27EF-3B60B078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858216-0907-AF7A-4446-994E5081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DE5269-32D4-ED18-3BF6-EACE8382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AF7D1E-2FB1-2015-DBAF-91C13057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720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AEB52-F4E2-15E9-C265-B2843476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B58AE43-BE18-493E-E6BF-49F4D4089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DF9E34-F023-8176-EB7F-CBAF98A4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09AE02-E681-FF2D-A5CC-EB091877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7D81A9-19BF-1B2C-95D2-CA208521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C38664-ED14-459B-CA4C-8862E2E7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912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B0124-D87A-3988-4370-A9DA0D3D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61D5C-6773-206E-EF2E-A16640AA6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A7BFF-2926-A012-3DD9-8A2E4C1D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65C12-35DD-4D17-8C88-7601B3D40FFF}" type="datetimeFigureOut">
              <a:rPr lang="de-AT" smtClean="0"/>
              <a:t>18.06.2024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86AFD2-E510-79F1-3295-54CC62921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134E8-5664-317D-44D6-FAD2D6F88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DF66E-9305-45B6-B775-E7BAD69885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616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842C76F-7975-F03C-02A0-4125CB90E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de-AT" sz="4000">
                <a:solidFill>
                  <a:schemeClr val="tx2"/>
                </a:solidFill>
              </a:rPr>
              <a:t>TinyWhatsapp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DA02BA-B24C-AC55-A13E-17C1C3EB7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de-AT">
                <a:solidFill>
                  <a:schemeClr val="tx2"/>
                </a:solidFill>
              </a:rPr>
              <a:t>Von Stefan Rautner</a:t>
            </a:r>
          </a:p>
        </p:txBody>
      </p:sp>
    </p:spTree>
    <p:extLst>
      <p:ext uri="{BB962C8B-B14F-4D97-AF65-F5344CB8AC3E}">
        <p14:creationId xmlns:p14="http://schemas.microsoft.com/office/powerpoint/2010/main" val="377338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Server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Spring Boot</a:t>
            </a:r>
          </a:p>
          <a:p>
            <a:r>
              <a:rPr lang="de-AT" sz="2000" dirty="0">
                <a:solidFill>
                  <a:schemeClr val="tx2"/>
                </a:solidFill>
              </a:rPr>
              <a:t>Java</a:t>
            </a:r>
          </a:p>
          <a:p>
            <a:r>
              <a:rPr lang="de-AT" sz="2000" dirty="0">
                <a:solidFill>
                  <a:schemeClr val="tx2"/>
                </a:solidFill>
              </a:rPr>
              <a:t>MongoDB Nuggets</a:t>
            </a:r>
          </a:p>
        </p:txBody>
      </p:sp>
    </p:spTree>
    <p:extLst>
      <p:ext uri="{BB962C8B-B14F-4D97-AF65-F5344CB8AC3E}">
        <p14:creationId xmlns:p14="http://schemas.microsoft.com/office/powerpoint/2010/main" val="626396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 err="1">
                <a:solidFill>
                  <a:schemeClr val="tx2"/>
                </a:solidFill>
              </a:rPr>
              <a:t>WebApp</a:t>
            </a:r>
            <a:r>
              <a:rPr lang="de-AT" sz="3600" dirty="0">
                <a:solidFill>
                  <a:schemeClr val="tx2"/>
                </a:solidFill>
              </a:rPr>
              <a:t> Client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HTML</a:t>
            </a:r>
          </a:p>
          <a:p>
            <a:r>
              <a:rPr lang="de-AT" sz="2000" dirty="0">
                <a:solidFill>
                  <a:schemeClr val="tx2"/>
                </a:solidFill>
              </a:rPr>
              <a:t>CSS</a:t>
            </a:r>
          </a:p>
          <a:p>
            <a:r>
              <a:rPr lang="de-AT" sz="2000" dirty="0">
                <a:solidFill>
                  <a:schemeClr val="tx2"/>
                </a:solidFill>
              </a:rPr>
              <a:t>JS</a:t>
            </a:r>
          </a:p>
          <a:p>
            <a:r>
              <a:rPr lang="de-AT" sz="2000" dirty="0">
                <a:solidFill>
                  <a:schemeClr val="tx2"/>
                </a:solidFill>
              </a:rPr>
              <a:t>Download fähig</a:t>
            </a:r>
          </a:p>
        </p:txBody>
      </p:sp>
    </p:spTree>
    <p:extLst>
      <p:ext uri="{BB962C8B-B14F-4D97-AF65-F5344CB8AC3E}">
        <p14:creationId xmlns:p14="http://schemas.microsoft.com/office/powerpoint/2010/main" val="236279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WPF Client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44905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B810336-509E-4532-7D5E-CEB153144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de-AT" sz="4000">
                <a:solidFill>
                  <a:schemeClr val="tx2"/>
                </a:solidFill>
              </a:rPr>
              <a:t>Code Präsentation</a:t>
            </a:r>
          </a:p>
        </p:txBody>
      </p:sp>
      <p:pic>
        <p:nvPicPr>
          <p:cNvPr id="25" name="Graphic 24" descr="Projector screen">
            <a:extLst>
              <a:ext uri="{FF2B5EF4-FFF2-40B4-BE49-F238E27FC236}">
                <a16:creationId xmlns:a16="http://schemas.microsoft.com/office/drawing/2014/main" id="{A396C65D-B3F6-A4CB-8CAD-5802DF7C4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41" y="910518"/>
            <a:ext cx="5029200" cy="50292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989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89D5EDF-F465-8876-2E70-33C21E025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AT" sz="5200">
                <a:solidFill>
                  <a:schemeClr val="tx2"/>
                </a:solidFill>
              </a:rPr>
              <a:t>Danke für Eure Aufmerksamkeit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46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5EFCA2-8FBB-947E-403C-3520DB17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Inhaltsverzeichnis</a:t>
            </a:r>
          </a:p>
        </p:txBody>
      </p:sp>
      <p:graphicFrame>
        <p:nvGraphicFramePr>
          <p:cNvPr id="30" name="Inhaltsplatzhalter 2">
            <a:extLst>
              <a:ext uri="{FF2B5EF4-FFF2-40B4-BE49-F238E27FC236}">
                <a16:creationId xmlns:a16="http://schemas.microsoft.com/office/drawing/2014/main" id="{1347B107-2AD4-B02D-BB42-1EA0EF665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176143"/>
              </p:ext>
            </p:extLst>
          </p:nvPr>
        </p:nvGraphicFramePr>
        <p:xfrm>
          <a:off x="804672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614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Was ist </a:t>
            </a:r>
            <a:r>
              <a:rPr lang="de-AT" sz="3600" dirty="0" err="1">
                <a:solidFill>
                  <a:schemeClr val="tx2"/>
                </a:solidFill>
              </a:rPr>
              <a:t>TinyWhatsApp</a:t>
            </a:r>
            <a:r>
              <a:rPr lang="de-AT" sz="36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Kleines Chat Programm</a:t>
            </a:r>
          </a:p>
          <a:p>
            <a:r>
              <a:rPr lang="de-AT" sz="2000" dirty="0">
                <a:solidFill>
                  <a:schemeClr val="tx2"/>
                </a:solidFill>
              </a:rPr>
              <a:t>Auf allen Plattformen anwendbar</a:t>
            </a:r>
          </a:p>
          <a:p>
            <a:r>
              <a:rPr lang="de-AT" sz="2000" dirty="0">
                <a:solidFill>
                  <a:schemeClr val="tx2"/>
                </a:solidFill>
              </a:rPr>
              <a:t>Individuelle Nutzer</a:t>
            </a:r>
          </a:p>
          <a:p>
            <a:r>
              <a:rPr lang="de-AT" sz="2000" dirty="0">
                <a:solidFill>
                  <a:schemeClr val="tx2"/>
                </a:solidFill>
              </a:rPr>
              <a:t>Passwort doppelt gesichert</a:t>
            </a:r>
          </a:p>
          <a:p>
            <a:r>
              <a:rPr lang="de-AT" sz="2000" dirty="0">
                <a:solidFill>
                  <a:schemeClr val="tx2"/>
                </a:solidFill>
              </a:rPr>
              <a:t>Speicherung der Daten für späteres Verwenden</a:t>
            </a:r>
          </a:p>
          <a:p>
            <a:endParaRPr lang="de-A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53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Topologie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63A4A15-9E77-DC46-F0C2-40415B4BE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6774" y="1806631"/>
            <a:ext cx="3835833" cy="3244738"/>
          </a:xfrm>
        </p:spPr>
      </p:pic>
    </p:spTree>
    <p:extLst>
      <p:ext uri="{BB962C8B-B14F-4D97-AF65-F5344CB8AC3E}">
        <p14:creationId xmlns:p14="http://schemas.microsoft.com/office/powerpoint/2010/main" val="250001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Technologien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Server in Spring Boot (Java)</a:t>
            </a:r>
          </a:p>
          <a:p>
            <a:r>
              <a:rPr lang="de-AT" sz="2000" dirty="0" err="1">
                <a:solidFill>
                  <a:schemeClr val="tx2"/>
                </a:solidFill>
              </a:rPr>
              <a:t>WebApp</a:t>
            </a:r>
            <a:r>
              <a:rPr lang="de-AT" sz="2000" dirty="0">
                <a:solidFill>
                  <a:schemeClr val="tx2"/>
                </a:solidFill>
              </a:rPr>
              <a:t> Client (HTML, CSS &amp; JS)</a:t>
            </a:r>
          </a:p>
          <a:p>
            <a:r>
              <a:rPr lang="de-AT" sz="2000" dirty="0">
                <a:solidFill>
                  <a:schemeClr val="tx2"/>
                </a:solidFill>
              </a:rPr>
              <a:t>WPF Client (C#)</a:t>
            </a:r>
          </a:p>
          <a:p>
            <a:r>
              <a:rPr lang="de-AT" sz="2000" dirty="0">
                <a:solidFill>
                  <a:schemeClr val="tx2"/>
                </a:solidFill>
              </a:rPr>
              <a:t>Transverdaten (JSON)</a:t>
            </a:r>
          </a:p>
        </p:txBody>
      </p:sp>
    </p:spTree>
    <p:extLst>
      <p:ext uri="{BB962C8B-B14F-4D97-AF65-F5344CB8AC3E}">
        <p14:creationId xmlns:p14="http://schemas.microsoft.com/office/powerpoint/2010/main" val="44302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3CFDFDD-4378-A3D8-9337-9B4564C8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 dirty="0">
                <a:solidFill>
                  <a:schemeClr val="tx2"/>
                </a:solidFill>
              </a:rPr>
              <a:t>Datenbank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3F75CC5-0036-3814-1F26-B646F706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0" y="804672"/>
            <a:ext cx="5690714" cy="5230368"/>
          </a:xfrm>
        </p:spPr>
        <p:txBody>
          <a:bodyPr anchor="ctr">
            <a:normAutofit/>
          </a:bodyPr>
          <a:lstStyle/>
          <a:p>
            <a:r>
              <a:rPr lang="de-AT" sz="2000" dirty="0">
                <a:solidFill>
                  <a:schemeClr val="tx2"/>
                </a:solidFill>
              </a:rPr>
              <a:t>MongoDB</a:t>
            </a:r>
          </a:p>
          <a:p>
            <a:r>
              <a:rPr lang="de-AT" sz="2000" dirty="0">
                <a:solidFill>
                  <a:schemeClr val="tx2"/>
                </a:solidFill>
              </a:rPr>
              <a:t>3 Collections (</a:t>
            </a:r>
            <a:r>
              <a:rPr lang="de-AT" sz="2000" dirty="0" err="1">
                <a:solidFill>
                  <a:schemeClr val="tx2"/>
                </a:solidFill>
              </a:rPr>
              <a:t>chats</a:t>
            </a:r>
            <a:r>
              <a:rPr lang="de-AT" sz="2000" dirty="0">
                <a:solidFill>
                  <a:schemeClr val="tx2"/>
                </a:solidFill>
              </a:rPr>
              <a:t>, </a:t>
            </a:r>
            <a:r>
              <a:rPr lang="de-AT" sz="2000" dirty="0" err="1">
                <a:solidFill>
                  <a:schemeClr val="tx2"/>
                </a:solidFill>
              </a:rPr>
              <a:t>users</a:t>
            </a:r>
            <a:r>
              <a:rPr lang="de-AT" sz="2000" dirty="0">
                <a:solidFill>
                  <a:schemeClr val="tx2"/>
                </a:solidFill>
              </a:rPr>
              <a:t> &amp; </a:t>
            </a:r>
            <a:r>
              <a:rPr lang="de-AT" sz="2000" dirty="0" err="1">
                <a:solidFill>
                  <a:schemeClr val="tx2"/>
                </a:solidFill>
              </a:rPr>
              <a:t>messages</a:t>
            </a:r>
            <a:r>
              <a:rPr lang="de-AT" sz="2000" dirty="0">
                <a:solidFill>
                  <a:schemeClr val="tx2"/>
                </a:solidFill>
              </a:rPr>
              <a:t>)</a:t>
            </a:r>
          </a:p>
          <a:p>
            <a:endParaRPr lang="de-AT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5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5427CB-B7FD-8A01-8426-8C0884AC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Datenbank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Chat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C11A63-BB92-5403-0DED-B32EC1FE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54" y="2949678"/>
            <a:ext cx="8438691" cy="322779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71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661584-82EA-D9EC-3F85-9920DEAC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5" y="110916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de-AT" sz="3600" dirty="0">
                <a:solidFill>
                  <a:schemeClr val="tx2"/>
                </a:solidFill>
              </a:rPr>
              <a:t>Datenbank - Messages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4F7FD0-2E6A-DB7E-3084-5BC77A49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49" y="3712402"/>
            <a:ext cx="5845451" cy="156574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10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661584-82EA-D9EC-3F85-9920DEAC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5" y="110916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Datenbank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User</a:t>
            </a:r>
            <a:endParaRPr lang="de-AT" sz="36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1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Inhaltsplatzhalter 4">
            <a:extLst>
              <a:ext uri="{FF2B5EF4-FFF2-40B4-BE49-F238E27FC236}">
                <a16:creationId xmlns:a16="http://schemas.microsoft.com/office/drawing/2014/main" id="{67BC33E9-AEFD-A0DA-EE89-8DAFAEA19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532" y="3632010"/>
            <a:ext cx="9223886" cy="11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7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41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TinyWhatsapp</vt:lpstr>
      <vt:lpstr>Inhaltsverzeichnis</vt:lpstr>
      <vt:lpstr>Was ist TinyWhatsApp?</vt:lpstr>
      <vt:lpstr>Topologie</vt:lpstr>
      <vt:lpstr>Technologien</vt:lpstr>
      <vt:lpstr>Datenbank</vt:lpstr>
      <vt:lpstr>Datenbank - Chat</vt:lpstr>
      <vt:lpstr>Datenbank - Messages</vt:lpstr>
      <vt:lpstr>Datenbank - User</vt:lpstr>
      <vt:lpstr>Server</vt:lpstr>
      <vt:lpstr>WebApp Client</vt:lpstr>
      <vt:lpstr>WPF Client</vt:lpstr>
      <vt:lpstr>Code Präsentation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Rautner Stefan</dc:creator>
  <cp:lastModifiedBy>Rautner Stefan</cp:lastModifiedBy>
  <cp:revision>40</cp:revision>
  <dcterms:created xsi:type="dcterms:W3CDTF">2024-05-23T08:40:43Z</dcterms:created>
  <dcterms:modified xsi:type="dcterms:W3CDTF">2024-06-18T07:47:07Z</dcterms:modified>
</cp:coreProperties>
</file>