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361" r:id="rId4"/>
    <p:sldId id="367" r:id="rId5"/>
    <p:sldId id="582" r:id="rId6"/>
    <p:sldId id="570" r:id="rId7"/>
    <p:sldId id="584" r:id="rId8"/>
    <p:sldId id="583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81438" autoAdjust="0"/>
  </p:normalViewPr>
  <p:slideViewPr>
    <p:cSldViewPr>
      <p:cViewPr varScale="1">
        <p:scale>
          <a:sx n="82" d="100"/>
          <a:sy n="82" d="100"/>
        </p:scale>
        <p:origin x="1272" y="72"/>
      </p:cViewPr>
      <p:guideLst>
        <p:guide orient="horz" pos="2136"/>
        <p:guide pos="29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dirty="0" err="1"/>
              <a:t>Burndown</a:t>
            </a:r>
            <a:r>
              <a:rPr lang="de-AT" dirty="0"/>
              <a:t>-Chart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Soll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Tabelle1!$A$2:$A$4</c:f>
              <c:strCache>
                <c:ptCount val="3"/>
                <c:pt idx="0">
                  <c:v>1. Woche</c:v>
                </c:pt>
                <c:pt idx="1">
                  <c:v>2. Woche</c:v>
                </c:pt>
                <c:pt idx="2">
                  <c:v>3. Woche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77</c:v>
                </c:pt>
                <c:pt idx="1">
                  <c:v>38.5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6A-42BD-9698-6B87534A7D2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Tabelle1!$A$2:$A$4</c:f>
              <c:strCache>
                <c:ptCount val="3"/>
                <c:pt idx="0">
                  <c:v>1. Woche</c:v>
                </c:pt>
                <c:pt idx="1">
                  <c:v>2. Woche</c:v>
                </c:pt>
                <c:pt idx="2">
                  <c:v>3. Woche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77</c:v>
                </c:pt>
                <c:pt idx="1">
                  <c:v>30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6A-42BD-9698-6B87534A7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380544"/>
        <c:axId val="40381024"/>
      </c:lineChart>
      <c:catAx>
        <c:axId val="403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81024"/>
        <c:crosses val="autoZero"/>
        <c:auto val="1"/>
        <c:lblAlgn val="ctr"/>
        <c:lblOffset val="100"/>
        <c:noMultiLvlLbl val="0"/>
      </c:catAx>
      <c:valAx>
        <c:axId val="4038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8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Velocity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1. Sprint</c:v>
                </c:pt>
                <c:pt idx="1">
                  <c:v>2. Sprint</c:v>
                </c:pt>
                <c:pt idx="2">
                  <c:v>3. Sprint</c:v>
                </c:pt>
                <c:pt idx="3">
                  <c:v>4. Sprint</c:v>
                </c:pt>
                <c:pt idx="4">
                  <c:v>5. Sprint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45</c:v>
                </c:pt>
                <c:pt idx="1">
                  <c:v>21</c:v>
                </c:pt>
                <c:pt idx="2">
                  <c:v>31</c:v>
                </c:pt>
                <c:pt idx="3">
                  <c:v>27</c:v>
                </c:pt>
                <c:pt idx="4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5E-4D09-853D-7BBB7901F3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070431"/>
        <c:axId val="1082091551"/>
      </c:barChart>
      <c:catAx>
        <c:axId val="1082070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2091551"/>
        <c:crosses val="autoZero"/>
        <c:auto val="1"/>
        <c:lblAlgn val="ctr"/>
        <c:lblOffset val="100"/>
        <c:noMultiLvlLbl val="0"/>
      </c:catAx>
      <c:valAx>
        <c:axId val="108209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2070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11.06.2024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5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latin typeface="Calibri" panose="020F0502020204030204" charset="0"/>
              </a:rPr>
              <a:t>SYP Projekt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600" dirty="0">
                <a:cs typeface="+mj-lt"/>
              </a:rPr>
              <a:t>Sprint 5 (16.05 - 12.06)</a:t>
            </a:r>
          </a:p>
          <a:p>
            <a:pPr algn="ctr"/>
            <a:endParaRPr lang="de-DE" altLang="de-AT" sz="3600" dirty="0">
              <a:cs typeface="+mj-lt"/>
            </a:endParaRPr>
          </a:p>
          <a:p>
            <a:pPr algn="ctr"/>
            <a:r>
              <a:rPr lang="de-DE" altLang="de-AT" sz="1800" dirty="0">
                <a:cs typeface="+mj-lt"/>
              </a:rPr>
              <a:t>Von Tobias Haas, Patrick Thor &amp; Stefan Rautner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 dirty="0">
                <a:latin typeface="Calibri" panose="020F0502020204030204" charset="0"/>
              </a:rPr>
              <a:t>Sprint Ziele: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WebApp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anschaulich &amp; benutzerfreundlich gestalten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Mbot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</a:t>
            </a: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Script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ändern, sodass </a:t>
            </a: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Reset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möglich ist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Verbindung zu Zwischenserver ändern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Dokumentation neu erstellen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LineFollower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fertig machen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Endpräsentation erstellen</a:t>
            </a: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90693839"/>
              </p:ext>
            </p:extLst>
          </p:nvPr>
        </p:nvGraphicFramePr>
        <p:xfrm>
          <a:off x="683895" y="2132965"/>
          <a:ext cx="7696200" cy="3194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Uer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StoryPoints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Tobias Haas &amp; Patrick Thor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WebApp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anschaulich &amp; benutzerfreundlich gestalten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Mbot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Script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ändern, sodass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Reset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möglich 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Verbindung zu Zwischenserver ändern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Dokumentation neu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Stefan Rautner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LineFollower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fertig machen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167864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Stefan Rautner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Endpräsentation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10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Burndown-Chart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Geplante Storypoints:	77</a:t>
            </a:r>
          </a:p>
          <a:p>
            <a:r>
              <a:rPr lang="de-DE" sz="1400" dirty="0">
                <a:latin typeface="Calibri" panose="020F0502020204030204" charset="0"/>
              </a:rPr>
              <a:t>Erledigte Storypoints:	77</a:t>
            </a:r>
          </a:p>
          <a:p>
            <a:r>
              <a:rPr lang="de-DE" sz="1400" dirty="0">
                <a:latin typeface="Calibri" panose="020F0502020204030204" charset="0"/>
              </a:rPr>
              <a:t>Offene Storypoints:	  0</a:t>
            </a: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  <a:sym typeface="+mn-ea"/>
              </a:rPr>
              <a:t>Verbleibende Storypoints in Product Backlog:	0</a:t>
            </a:r>
            <a:endParaRPr lang="de-DE" sz="14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EFB3B83B-6DBF-A742-A5D7-7AC849967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9876834"/>
              </p:ext>
            </p:extLst>
          </p:nvPr>
        </p:nvGraphicFramePr>
        <p:xfrm>
          <a:off x="1837712" y="2780928"/>
          <a:ext cx="5468575" cy="3501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Velocity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Velocity Sprint 1:	77</a:t>
            </a:r>
          </a:p>
          <a:p>
            <a:r>
              <a:rPr lang="de-DE" sz="1400" dirty="0">
                <a:latin typeface="Calibri" panose="020F0502020204030204" charset="0"/>
              </a:rPr>
              <a:t>Velocity Sprint 1-n:	40,2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8FB3AED-C8C7-FC79-D837-4691B211C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131917"/>
              </p:ext>
            </p:extLst>
          </p:nvPr>
        </p:nvGraphicFramePr>
        <p:xfrm>
          <a:off x="1524000" y="206084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Projektdemo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945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alibri" panose="020F0502020204030204" charset="0"/>
              </a:rPr>
              <a:t>Tobias Haas:</a:t>
            </a:r>
          </a:p>
          <a:p>
            <a:pPr algn="ctr"/>
            <a:r>
              <a:rPr lang="de-DE" sz="1400" dirty="0" err="1">
                <a:latin typeface="Calibri" panose="020F0502020204030204" charset="0"/>
              </a:rPr>
              <a:t>WebApp</a:t>
            </a:r>
            <a:r>
              <a:rPr lang="de-DE" sz="1400" dirty="0">
                <a:latin typeface="Calibri" panose="020F0502020204030204" charset="0"/>
              </a:rPr>
              <a:t> Frontend</a:t>
            </a:r>
          </a:p>
          <a:p>
            <a:pPr algn="ctr"/>
            <a:endParaRPr lang="de-DE" sz="1400" dirty="0">
              <a:latin typeface="Calibri" panose="020F0502020204030204" charset="0"/>
            </a:endParaRPr>
          </a:p>
          <a:p>
            <a:pPr algn="ctr"/>
            <a:r>
              <a:rPr lang="de-DE" sz="1400" b="1" dirty="0">
                <a:latin typeface="Calibri" panose="020F0502020204030204" charset="0"/>
              </a:rPr>
              <a:t>Patrick Thor:</a:t>
            </a:r>
          </a:p>
          <a:p>
            <a:pPr algn="ctr"/>
            <a:r>
              <a:rPr lang="de-DE" sz="1400" dirty="0">
                <a:latin typeface="Calibri" panose="020F0502020204030204" charset="0"/>
              </a:rPr>
              <a:t>3D-Model</a:t>
            </a:r>
          </a:p>
          <a:p>
            <a:pPr algn="ctr"/>
            <a:endParaRPr lang="de-DE" sz="1400" dirty="0">
              <a:latin typeface="Calibri" panose="020F0502020204030204" charset="0"/>
            </a:endParaRPr>
          </a:p>
          <a:p>
            <a:pPr algn="ctr"/>
            <a:r>
              <a:rPr lang="de-DE" sz="1400" b="1" dirty="0">
                <a:latin typeface="Calibri" panose="020F0502020204030204" charset="0"/>
              </a:rPr>
              <a:t>Stefan Rautner:</a:t>
            </a:r>
          </a:p>
          <a:p>
            <a:pPr algn="ctr"/>
            <a:r>
              <a:rPr lang="de-DE" sz="1400" dirty="0">
                <a:latin typeface="Calibri" panose="020F0502020204030204" charset="0"/>
              </a:rPr>
              <a:t>MBot Skript</a:t>
            </a:r>
          </a:p>
          <a:p>
            <a:pPr algn="ctr"/>
            <a:r>
              <a:rPr lang="de-DE" sz="1400" dirty="0" err="1">
                <a:latin typeface="Calibri" panose="020F0502020204030204" charset="0"/>
              </a:rPr>
              <a:t>WebApp</a:t>
            </a:r>
            <a:r>
              <a:rPr lang="de-DE" sz="1400" dirty="0">
                <a:latin typeface="Calibri" panose="020F0502020204030204" charset="0"/>
              </a:rPr>
              <a:t> Backend</a:t>
            </a:r>
          </a:p>
          <a:p>
            <a:pPr algn="ctr"/>
            <a:r>
              <a:rPr lang="de-DE" sz="1400" dirty="0">
                <a:latin typeface="Calibri" panose="020F0502020204030204" charset="0"/>
              </a:rPr>
              <a:t>Zwischenserver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56A123154F954888BA0DA91FFC860A" ma:contentTypeVersion="6" ma:contentTypeDescription="Ein neues Dokument erstellen." ma:contentTypeScope="" ma:versionID="ff1307b2e09c0e62c228ec6b95c7fa4a">
  <xsd:schema xmlns:xsd="http://www.w3.org/2001/XMLSchema" xmlns:xs="http://www.w3.org/2001/XMLSchema" xmlns:p="http://schemas.microsoft.com/office/2006/metadata/properties" xmlns:ns2="c8b2f909-83aa-43b7-ab4a-271920d90ab4" xmlns:ns3="b63bec69-af29-4270-86aa-339f73c85580" targetNamespace="http://schemas.microsoft.com/office/2006/metadata/properties" ma:root="true" ma:fieldsID="f08ec8f7ce92c05fcd6620fcba48b801" ns2:_="" ns3:_="">
    <xsd:import namespace="c8b2f909-83aa-43b7-ab4a-271920d90ab4"/>
    <xsd:import namespace="b63bec69-af29-4270-86aa-339f73c855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2f909-83aa-43b7-ab4a-271920d90a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bec69-af29-4270-86aa-339f73c8558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72E06-1029-4F4F-A291-72DB24A2B9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8C9C42-3661-485F-8165-69FBA9FB3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2f909-83aa-43b7-ab4a-271920d90ab4"/>
    <ds:schemaRef ds:uri="b63bec69-af29-4270-86aa-339f73c855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Bildschirmpräsentation (4:3)</PresentationFormat>
  <Paragraphs>85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Sprint Review - Sprint 5</vt:lpstr>
      <vt:lpstr>Sprint Review</vt:lpstr>
      <vt:lpstr>Sprint Review</vt:lpstr>
      <vt:lpstr>Sprint Burndown-Chart</vt:lpstr>
      <vt:lpstr>Sprint Velocity</vt:lpstr>
      <vt:lpstr>Projektdemo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Rautner Stefan</cp:lastModifiedBy>
  <cp:revision>1187</cp:revision>
  <cp:lastPrinted>2023-02-02T13:47:16Z</cp:lastPrinted>
  <dcterms:created xsi:type="dcterms:W3CDTF">2023-02-02T13:47:16Z</dcterms:created>
  <dcterms:modified xsi:type="dcterms:W3CDTF">2024-06-11T06:06:54Z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