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159" d="100"/>
          <a:sy n="159" d="100"/>
        </p:scale>
        <p:origin x="1752" y="138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120</c:v>
                </c:pt>
                <c:pt idx="1">
                  <c:v>60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9F-4C35-B7D4-AF686432ED7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120</c:v>
                </c:pt>
                <c:pt idx="1">
                  <c:v>90</c:v>
                </c:pt>
                <c:pt idx="2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9F-4C35-B7D4-AF686432E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/>
              <a:t>Velocity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1. Sprint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6E-48A3-AB00-E68E7E936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26.05.2024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</a:t>
            </a:r>
            <a:r>
              <a:rPr lang="de-DE" altLang="de-AT" sz="3600">
                <a:cs typeface="+mj-lt"/>
              </a:rPr>
              <a:t>1 (07.02 - 28.02</a:t>
            </a:r>
            <a:r>
              <a:rPr lang="de-DE" altLang="de-AT" sz="3600" dirty="0">
                <a:cs typeface="+mj-lt"/>
              </a:rPr>
              <a:t>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durch Client (mit verschiedenen Eingabemethoden) in alle Richtungen steuern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Automatische Verbindung zum WLAN nachdem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eingeschalten wurde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Steuerung des </a:t>
            </a:r>
            <a:r>
              <a:rPr lang="de-DE" altLang="en-US" dirty="0" err="1">
                <a:highlight>
                  <a:srgbClr val="FF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 vom Client über den Zwischenserver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Verbindung der </a:t>
            </a:r>
            <a:r>
              <a:rPr lang="de-DE" altLang="en-US" dirty="0" err="1">
                <a:highlight>
                  <a:srgbClr val="FF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 mit dem </a:t>
            </a:r>
            <a:r>
              <a:rPr lang="de-DE" altLang="en-US" dirty="0" err="1">
                <a:highlight>
                  <a:srgbClr val="FF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 über den Zwischenserver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automatisch mit Zwischenserver verbinden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0000"/>
                </a:highlight>
                <a:latin typeface="Calibri" panose="020F0502020204030204" charset="0"/>
              </a:rPr>
              <a:t>Implementierung eines </a:t>
            </a:r>
            <a:r>
              <a:rPr lang="de-DE" altLang="en-US" dirty="0" err="1">
                <a:highlight>
                  <a:srgbClr val="FF00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FF0000"/>
                </a:highlight>
                <a:latin typeface="Calibri" panose="020F0502020204030204" charset="0"/>
              </a:rPr>
              <a:t> für den </a:t>
            </a:r>
            <a:r>
              <a:rPr lang="de-DE" altLang="en-US" dirty="0" err="1">
                <a:highlight>
                  <a:srgbClr val="FF0000"/>
                </a:highlight>
                <a:latin typeface="Calibri" panose="020F0502020204030204" charset="0"/>
              </a:rPr>
              <a:t>Mbot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Implementierung einer </a:t>
            </a:r>
            <a:r>
              <a:rPr lang="de-DE" altLang="en-US" dirty="0" err="1">
                <a:highlight>
                  <a:srgbClr val="FFFF00"/>
                </a:highlight>
                <a:latin typeface="Calibri" panose="020F0502020204030204" charset="0"/>
              </a:rPr>
              <a:t>SuicidePrevention</a:t>
            </a: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 für den </a:t>
            </a:r>
            <a:r>
              <a:rPr lang="de-DE" altLang="en-US" dirty="0" err="1">
                <a:highlight>
                  <a:srgbClr val="FFFF00"/>
                </a:highlight>
                <a:latin typeface="Calibri" panose="020F0502020204030204" charset="0"/>
              </a:rPr>
              <a:t>Mbot</a:t>
            </a:r>
            <a:endParaRPr lang="de-DE" altLang="en-US" dirty="0">
              <a:highlight>
                <a:srgbClr val="FF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FF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FFFF00"/>
                </a:highlight>
                <a:latin typeface="Calibri" panose="020F0502020204030204" charset="0"/>
              </a:rPr>
              <a:t> mit mobilen Geräten kompatible machen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570590708"/>
              </p:ext>
            </p:extLst>
          </p:nvPr>
        </p:nvGraphicFramePr>
        <p:xfrm>
          <a:off x="628650" y="1424940"/>
          <a:ext cx="7696200" cy="543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Uer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durch Client (mit verschiedenen Eingabemethoden) in alle Richtungen steuern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6897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Automatische Verbindung zum WLAN nachdem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eingeschalten wurde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7597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Steuerung des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vom Client über den Zwischenserver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Calibri" panose="020F0502020204030204" charset="0"/>
                        </a:rPr>
                        <a:t>Teilweise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9405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der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mit dem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über den Zwischenserver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Calibri" panose="020F0502020204030204" charset="0"/>
                        </a:rPr>
                        <a:t>Teilweise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8818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automatisch mit Zwischenserver verbinden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Implementierung eines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LineFollowers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für den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Implementierung einer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SuicidePrevention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für den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Calibri" panose="020F0502020204030204" charset="0"/>
                        </a:rPr>
                        <a:t>Teilweise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Tobias Haas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mit mobilen Geräten kompatible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15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Calibri" panose="020F0502020204030204" charset="0"/>
                        </a:rPr>
                        <a:t>Teilweise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120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45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75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143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3297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45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100097"/>
              </p:ext>
            </p:extLst>
          </p:nvPr>
        </p:nvGraphicFramePr>
        <p:xfrm>
          <a:off x="1524000" y="220486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LineFollower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dirty="0">
                <a:latin typeface="Calibri" panose="020F0502020204030204" charset="0"/>
              </a:rPr>
              <a:t>Verbindung von </a:t>
            </a:r>
            <a:r>
              <a:rPr lang="de-DE" sz="1400" dirty="0" err="1">
                <a:latin typeface="Calibri" panose="020F0502020204030204" charset="0"/>
              </a:rPr>
              <a:t>Mbot</a:t>
            </a:r>
            <a:r>
              <a:rPr lang="de-DE" sz="1400" dirty="0">
                <a:latin typeface="Calibri" panose="020F0502020204030204" charset="0"/>
              </a:rPr>
              <a:t> zum WLAN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Mbot</a:t>
            </a:r>
            <a:r>
              <a:rPr lang="de-DE" sz="1400" dirty="0">
                <a:latin typeface="Calibri" panose="020F0502020204030204" charset="0"/>
              </a:rPr>
              <a:t> mit verschiedenen Eingabemethoden steuern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Verbindung </a:t>
            </a:r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mit Zwischenserver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Verbindung </a:t>
            </a:r>
            <a:r>
              <a:rPr lang="de-DE" sz="1400" dirty="0" err="1">
                <a:latin typeface="Calibri" panose="020F0502020204030204" charset="0"/>
              </a:rPr>
              <a:t>Mbot</a:t>
            </a:r>
            <a:r>
              <a:rPr lang="de-DE" sz="1400" dirty="0">
                <a:latin typeface="Calibri" panose="020F0502020204030204" charset="0"/>
              </a:rPr>
              <a:t> mit </a:t>
            </a:r>
            <a:r>
              <a:rPr lang="de-DE" sz="1400" dirty="0" err="1">
                <a:latin typeface="Calibri" panose="020F0502020204030204" charset="0"/>
              </a:rPr>
              <a:t>Zwischwenserver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>
                <a:latin typeface="Calibri" panose="020F0502020204030204" charset="0"/>
              </a:rPr>
              <a:t>-GUI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Bildschirmpräsentation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1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1174</cp:revision>
  <cp:lastPrinted>2023-02-02T13:47:16Z</cp:lastPrinted>
  <dcterms:created xsi:type="dcterms:W3CDTF">2023-02-02T13:47:16Z</dcterms:created>
  <dcterms:modified xsi:type="dcterms:W3CDTF">2024-05-26T20:39:37Z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