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31</c:v>
                </c:pt>
                <c:pt idx="1">
                  <c:v>15.5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21-4943-A846-762C34F0F63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31</c:v>
                </c:pt>
                <c:pt idx="1">
                  <c:v>25</c:v>
                </c:pt>
                <c:pt idx="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21-4943-A846-762C34F0F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1. Sprint</c:v>
                </c:pt>
                <c:pt idx="1">
                  <c:v>2. Sprint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45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62-4205-914E-C7635D6DC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27.05.2024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2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2 (29.02 - 20.03)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mit der Zeit immer schneller fahren lassen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Client zeigen, 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mit WLAN verbunden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Ausrichtung des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durch 3D-Model mit dessen Gyrodaten auf dem Client anzeigen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Grafische Oberfläche für die </a:t>
            </a: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WebApp</a:t>
            </a:r>
            <a:endParaRPr lang="de-DE" altLang="en-US" dirty="0">
              <a:highlight>
                <a:srgbClr val="FF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11373228"/>
              </p:ext>
            </p:extLst>
          </p:nvPr>
        </p:nvGraphicFramePr>
        <p:xfrm>
          <a:off x="723900" y="2338468"/>
          <a:ext cx="76962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Uer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mit der Zeit immer schneller fahren lassen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Client zeigen, 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mit WLAN verbunden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Rautner,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Ausrichtung des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durch 3D-Model mit dessen Gyrodaten auf dem Client anzeigen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14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Tobias Haas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Grafische Oberfläche für die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10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Teilweise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5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31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21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10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112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4FE97DD-DE92-3468-B8DC-FF6D1BD72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553893"/>
              </p:ext>
            </p:extLst>
          </p:nvPr>
        </p:nvGraphicFramePr>
        <p:xfrm>
          <a:off x="1837712" y="2831742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21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33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679010"/>
              </p:ext>
            </p:extLst>
          </p:nvPr>
        </p:nvGraphicFramePr>
        <p:xfrm>
          <a:off x="1524000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Beschleunigung des </a:t>
            </a:r>
            <a:r>
              <a:rPr lang="de-DE" sz="1400" dirty="0" err="1">
                <a:latin typeface="Calibri" panose="020F0502020204030204" charset="0"/>
              </a:rPr>
              <a:t>Mbot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dirty="0">
                <a:latin typeface="Calibri" panose="020F0502020204030204" charset="0"/>
              </a:rPr>
              <a:t>WLAN-Verbindung anzeigen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Grafische Oberfläche der </a:t>
            </a:r>
            <a:r>
              <a:rPr lang="de-DE" sz="1400" dirty="0" err="1">
                <a:latin typeface="Calibri" panose="020F0502020204030204" charset="0"/>
              </a:rPr>
              <a:t>WebApp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3D-Model des </a:t>
            </a:r>
            <a:r>
              <a:rPr lang="de-DE" sz="1400" dirty="0" err="1">
                <a:latin typeface="Calibri" panose="020F0502020204030204" charset="0"/>
              </a:rPr>
              <a:t>MBot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Bildschirmpräsentation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2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1174</cp:revision>
  <cp:lastPrinted>2023-02-02T13:47:16Z</cp:lastPrinted>
  <dcterms:created xsi:type="dcterms:W3CDTF">2023-02-02T13:47:16Z</dcterms:created>
  <dcterms:modified xsi:type="dcterms:W3CDTF">2024-05-27T09:06:09Z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