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1438" autoAdjust="0"/>
  </p:normalViewPr>
  <p:slideViewPr>
    <p:cSldViewPr>
      <p:cViewPr varScale="1">
        <p:scale>
          <a:sx n="159" d="100"/>
          <a:sy n="159" d="100"/>
        </p:scale>
        <p:origin x="1752" y="138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41</c:v>
                </c:pt>
                <c:pt idx="1">
                  <c:v>20.5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4D-45B1-A210-EE085EFE700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41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4D-45B1-A210-EE085EFE7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1. Sprint</c:v>
                </c:pt>
                <c:pt idx="1">
                  <c:v>2. Sprint</c:v>
                </c:pt>
                <c:pt idx="2">
                  <c:v>3. Sprint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45</c:v>
                </c:pt>
                <c:pt idx="1">
                  <c:v>21</c:v>
                </c:pt>
                <c:pt idx="2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3-4C99-9142-41EDED6F9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26.05.2024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>
                <a:cs typeface="+mj-lt"/>
              </a:rPr>
              <a:t>Sprint 3 (21.03 - 17.04)</a:t>
            </a:r>
            <a:endParaRPr lang="de-DE" altLang="de-AT" sz="3600" dirty="0">
              <a:cs typeface="+mj-lt"/>
            </a:endParaRP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Ausführung des Zwischenservers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Daten der 4 RGB-Sensoren bei aktiverem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LineFollower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an den Client senden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Geschwindigkeit des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durch dessen Beschleunigungssensors an den Client senden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Grafische Oberfläche für die </a:t>
            </a:r>
            <a:r>
              <a:rPr lang="de-DE" altLang="en-US" dirty="0" err="1">
                <a:highlight>
                  <a:srgbClr val="FFFF00"/>
                </a:highlight>
                <a:latin typeface="Calibri" panose="020F0502020204030204" charset="0"/>
              </a:rPr>
              <a:t>WebApp</a:t>
            </a:r>
            <a:endParaRPr lang="de-DE" altLang="en-US" dirty="0">
              <a:highlight>
                <a:srgbClr val="FFFF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512183962"/>
              </p:ext>
            </p:extLst>
          </p:nvPr>
        </p:nvGraphicFramePr>
        <p:xfrm>
          <a:off x="723900" y="2203848"/>
          <a:ext cx="7696200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Uer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StoryPoints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Ausführung des Zwischenservers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Daten der 4 RGB-Sensoren bei aktiviertem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LineFollower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an den Client senden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Geschwindigkeit des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durch dessen Beschleunigungssensors an den Client senden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Tobias Haas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Grafische Oberfläche für die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10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Calibri" panose="020F0502020204030204" charset="0"/>
                        </a:rPr>
                        <a:t>Teilweise 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41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31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10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71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30BE01E-A8F8-02E6-A6A9-703F9EE87F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205929"/>
              </p:ext>
            </p:extLst>
          </p:nvPr>
        </p:nvGraphicFramePr>
        <p:xfrm>
          <a:off x="1837712" y="2843592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31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	32,33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424724"/>
              </p:ext>
            </p:extLst>
          </p:nvPr>
        </p:nvGraphicFramePr>
        <p:xfrm>
          <a:off x="1524000" y="217006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Zwischenserver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Farben der RGB-Sensoren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Grafische Oberfläche der </a:t>
            </a:r>
            <a:r>
              <a:rPr lang="de-DE" sz="1400" dirty="0" err="1">
                <a:latin typeface="Calibri" panose="020F0502020204030204" charset="0"/>
              </a:rPr>
              <a:t>WebApp</a:t>
            </a:r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Bildschirmpräsentation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3</vt:lpstr>
      <vt:lpstr>Sprint Review</vt:lpstr>
      <vt:lpstr>Sprint Review</vt:lpstr>
      <vt:lpstr>Sprint Burndown-Chart</vt:lpstr>
      <vt:lpstr>Sprint Velocity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1175</cp:revision>
  <cp:lastPrinted>2023-02-02T13:47:16Z</cp:lastPrinted>
  <dcterms:created xsi:type="dcterms:W3CDTF">2023-02-02T13:47:16Z</dcterms:created>
  <dcterms:modified xsi:type="dcterms:W3CDTF">2024-05-26T20:40:08Z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