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159" d="100"/>
          <a:sy n="159" d="100"/>
        </p:scale>
        <p:origin x="1752" y="13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27</c:v>
                </c:pt>
                <c:pt idx="1">
                  <c:v>13.5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4A-4B9E-A860-BF24A50855A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27</c:v>
                </c:pt>
                <c:pt idx="1">
                  <c:v>13.5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4A-4B9E-A860-BF24A5085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E-4DFE-B973-EAD2FBE3F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26.05.2024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4 (18.04 - 15.05)</a:t>
            </a:r>
            <a:endParaRPr lang="de-DE" altLang="de-AT" sz="3600" dirty="0">
              <a:cs typeface="+mj-lt"/>
            </a:endParaRP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Ambientebeleuchtung auf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durch Client einstellen &amp; einschalten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Liniendiagramm mit den Daten der Beschleunigungssensors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Liniendiagramm mit den Daten des Ultraschallsensors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Dino-Game implementieren, dass vom Client gespielt werden kann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380359115"/>
              </p:ext>
            </p:extLst>
          </p:nvPr>
        </p:nvGraphicFramePr>
        <p:xfrm>
          <a:off x="723900" y="2132728"/>
          <a:ext cx="76962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Ambientebeleuchtung auf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durch Client einstellen &amp; einschalten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Liniendiagramm mit den Daten der Beschleunigungssensors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Liniendiagramm mit den Daten des Ultraschallsensors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Tobias Haas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Dino-Game implementieren, dass vom Client gespielt werden kann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27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27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44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60772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27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</a:t>
            </a:r>
            <a:r>
              <a:rPr lang="de-DE" sz="1400">
                <a:latin typeface="Calibri" panose="020F0502020204030204" charset="0"/>
              </a:rPr>
              <a:t>	31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791378"/>
              </p:ext>
            </p:extLst>
          </p:nvPr>
        </p:nvGraphicFramePr>
        <p:xfrm>
          <a:off x="1524000" y="220486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Ambientebeleuchtung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Liniendiagramm für Beschleunigungssensor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Liniendiagramm für Ultraschallsensor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>
                <a:latin typeface="Calibri" panose="020F0502020204030204" charset="0"/>
              </a:rPr>
              <a:t>Dino-Game</a:t>
            </a:r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Bildschirmpräsentation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4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1173</cp:revision>
  <cp:lastPrinted>2023-02-02T13:47:16Z</cp:lastPrinted>
  <dcterms:created xsi:type="dcterms:W3CDTF">2023-02-02T13:47:16Z</dcterms:created>
  <dcterms:modified xsi:type="dcterms:W3CDTF">2024-05-26T20:40:25Z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