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3"/>
  </p:sldMasterIdLst>
  <p:notesMasterIdLst>
    <p:notesMasterId r:id="rId11"/>
  </p:notesMasterIdLst>
  <p:handoutMasterIdLst>
    <p:handoutMasterId r:id="rId12"/>
  </p:handoutMasterIdLst>
  <p:sldIdLst>
    <p:sldId id="361" r:id="rId4"/>
    <p:sldId id="367" r:id="rId5"/>
    <p:sldId id="582" r:id="rId6"/>
    <p:sldId id="570" r:id="rId7"/>
    <p:sldId id="584" r:id="rId8"/>
    <p:sldId id="583" r:id="rId9"/>
    <p:sldId id="585" r:id="rId1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81438" autoAdjust="0"/>
  </p:normalViewPr>
  <p:slideViewPr>
    <p:cSldViewPr>
      <p:cViewPr varScale="1">
        <p:scale>
          <a:sx n="82" d="100"/>
          <a:sy n="82" d="100"/>
        </p:scale>
        <p:origin x="1272" y="72"/>
      </p:cViewPr>
      <p:guideLst>
        <p:guide orient="horz" pos="2136"/>
        <p:guide pos="29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 dirty="0" err="1"/>
              <a:t>Burndown</a:t>
            </a:r>
            <a:r>
              <a:rPr lang="de-AT" dirty="0"/>
              <a:t>-Chart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Soll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Tabelle1!$A$2:$A$4</c:f>
              <c:strCache>
                <c:ptCount val="3"/>
                <c:pt idx="0">
                  <c:v>1. Woche</c:v>
                </c:pt>
                <c:pt idx="1">
                  <c:v>2. Woche</c:v>
                </c:pt>
                <c:pt idx="2">
                  <c:v>3. Woche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77</c:v>
                </c:pt>
                <c:pt idx="1">
                  <c:v>38.5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6A-42BD-9698-6B87534A7D2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Tabelle1!$A$2:$A$4</c:f>
              <c:strCache>
                <c:ptCount val="3"/>
                <c:pt idx="0">
                  <c:v>1. Woche</c:v>
                </c:pt>
                <c:pt idx="1">
                  <c:v>2. Woche</c:v>
                </c:pt>
                <c:pt idx="2">
                  <c:v>3. Woche</c:v>
                </c:pt>
              </c:strCache>
            </c:str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77</c:v>
                </c:pt>
                <c:pt idx="1">
                  <c:v>30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6A-42BD-9698-6B87534A7D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380544"/>
        <c:axId val="40381024"/>
      </c:lineChart>
      <c:catAx>
        <c:axId val="403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381024"/>
        <c:crosses val="autoZero"/>
        <c:auto val="1"/>
        <c:lblAlgn val="ctr"/>
        <c:lblOffset val="100"/>
        <c:noMultiLvlLbl val="0"/>
      </c:catAx>
      <c:valAx>
        <c:axId val="4038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38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Velocity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1. Sprint</c:v>
                </c:pt>
                <c:pt idx="1">
                  <c:v>2. Sprint</c:v>
                </c:pt>
                <c:pt idx="2">
                  <c:v>3. Sprint</c:v>
                </c:pt>
                <c:pt idx="3">
                  <c:v>4. Sprint</c:v>
                </c:pt>
                <c:pt idx="4">
                  <c:v>5. Sprint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45</c:v>
                </c:pt>
                <c:pt idx="1">
                  <c:v>21</c:v>
                </c:pt>
                <c:pt idx="2">
                  <c:v>31</c:v>
                </c:pt>
                <c:pt idx="3">
                  <c:v>27</c:v>
                </c:pt>
                <c:pt idx="4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5E-4D09-853D-7BBB7901F3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2070431"/>
        <c:axId val="1082091551"/>
      </c:barChart>
      <c:catAx>
        <c:axId val="1082070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82091551"/>
        <c:crosses val="autoZero"/>
        <c:auto val="1"/>
        <c:lblAlgn val="ctr"/>
        <c:lblOffset val="100"/>
        <c:noMultiLvlLbl val="0"/>
      </c:catAx>
      <c:valAx>
        <c:axId val="1082091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82070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13.06.2024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Sprint Review - Sprint 5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>
                <a:latin typeface="Calibri" panose="020F0502020204030204" charset="0"/>
              </a:rPr>
              <a:t>SYP Projekt</a:t>
            </a: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600" dirty="0">
                <a:cs typeface="+mj-lt"/>
              </a:rPr>
              <a:t>Sprint 5 (16.05 - 12.06)</a:t>
            </a:r>
          </a:p>
          <a:p>
            <a:pPr algn="ctr"/>
            <a:endParaRPr lang="de-DE" altLang="de-AT" sz="3600" dirty="0">
              <a:cs typeface="+mj-lt"/>
            </a:endParaRPr>
          </a:p>
          <a:p>
            <a:pPr algn="ctr"/>
            <a:r>
              <a:rPr lang="de-DE" altLang="de-AT" sz="1800" dirty="0">
                <a:cs typeface="+mj-lt"/>
              </a:rPr>
              <a:t>Von Tobias Haas, Patrick Thor &amp; Stefan Rautner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1400" b="1" dirty="0">
                <a:latin typeface="Calibri" panose="020F0502020204030204" charset="0"/>
              </a:rPr>
              <a:t>Sprint Ziele: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WebApp</a:t>
            </a: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 anschaulich &amp; benutzerfreundlich gestalten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MBot Skript ändern, sodass </a:t>
            </a: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Reset</a:t>
            </a: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 möglich ist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Verbindung zu Zwischenserver ändern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Dokumentation neu erstellen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LineFollower</a:t>
            </a:r>
            <a:endParaRPr lang="de-DE" altLang="en-US" dirty="0">
              <a:highlight>
                <a:srgbClr val="00FF00"/>
              </a:highlight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Endpräsentation erstellen</a:t>
            </a:r>
            <a:endParaRPr lang="de-DE" altLang="en-US" dirty="0">
              <a:highlight>
                <a:srgbClr val="FF0000"/>
              </a:highlight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de-DE" altLang="en-US" dirty="0">
              <a:highlight>
                <a:srgbClr val="FF0000"/>
              </a:highlight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869681591"/>
              </p:ext>
            </p:extLst>
          </p:nvPr>
        </p:nvGraphicFramePr>
        <p:xfrm>
          <a:off x="683895" y="2132965"/>
          <a:ext cx="7696200" cy="3194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1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2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Uer Story 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Bearbeitet 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User Story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StoryPoints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Tobias Haas &amp; Patrick Thor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WebApp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anschaulich &amp; benutzerfreundlich gestalten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dirty="0">
                          <a:latin typeface="Calibri" panose="020F0502020204030204" charset="0"/>
                          <a:sym typeface="+mn-ea"/>
                        </a:rPr>
                        <a:t>Stefan Rautner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Mbot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</a:t>
                      </a:r>
                      <a:r>
                        <a:rPr lang="de-DE" altLang="en-US" dirty="0" err="1">
                          <a:latin typeface="Calibri" panose="020F0502020204030204" charset="0"/>
                        </a:rPr>
                        <a:t>Script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ändern, sodass </a:t>
                      </a:r>
                      <a:r>
                        <a:rPr lang="de-DE" altLang="en-US" dirty="0" err="1">
                          <a:latin typeface="Calibri" panose="020F0502020204030204" charset="0"/>
                        </a:rPr>
                        <a:t>Reset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möglich 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dirty="0">
                          <a:latin typeface="Calibri" panose="020F0502020204030204" charset="0"/>
                          <a:sym typeface="+mn-ea"/>
                        </a:rPr>
                        <a:t>Stefan Rautner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Verbindung zu Zwischenserver ändern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dirty="0">
                          <a:latin typeface="Calibri" panose="020F0502020204030204" charset="0"/>
                          <a:sym typeface="+mn-ea"/>
                        </a:rPr>
                        <a:t>Stefan Rautner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Dokumentation neu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2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Stefan Rautner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LineFollower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167864"/>
                  </a:ext>
                </a:extLst>
              </a:tr>
              <a:tr h="3662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Stefan Rautner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Endpräsentation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110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Burndown-Chart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</a:rPr>
              <a:t>Geplante Storypoints:	77</a:t>
            </a:r>
          </a:p>
          <a:p>
            <a:r>
              <a:rPr lang="de-DE" sz="1400" dirty="0">
                <a:latin typeface="Calibri" panose="020F0502020204030204" charset="0"/>
              </a:rPr>
              <a:t>Erledigte Storypoints:	77</a:t>
            </a:r>
          </a:p>
          <a:p>
            <a:r>
              <a:rPr lang="de-DE" sz="1400" dirty="0">
                <a:latin typeface="Calibri" panose="020F0502020204030204" charset="0"/>
              </a:rPr>
              <a:t>Offene Storypoints:	  0</a:t>
            </a: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sz="1400" dirty="0">
                <a:latin typeface="Calibri" panose="020F0502020204030204" charset="0"/>
                <a:sym typeface="+mn-ea"/>
              </a:rPr>
              <a:t>Verbleibende Storypoints in Product Backlog:	0</a:t>
            </a:r>
            <a:endParaRPr lang="de-DE" sz="14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EFB3B83B-6DBF-A742-A5D7-7AC8499676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9876834"/>
              </p:ext>
            </p:extLst>
          </p:nvPr>
        </p:nvGraphicFramePr>
        <p:xfrm>
          <a:off x="1837712" y="2780928"/>
          <a:ext cx="5468575" cy="3501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Velocity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</a:rPr>
              <a:t>Velocity Sprint 1:	77</a:t>
            </a:r>
          </a:p>
          <a:p>
            <a:r>
              <a:rPr lang="de-DE" sz="1400" dirty="0">
                <a:latin typeface="Calibri" panose="020F0502020204030204" charset="0"/>
              </a:rPr>
              <a:t>Velocity Sprint 1-n:	40,2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38FB3AED-C8C7-FC79-D837-4691B211CC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4131917"/>
              </p:ext>
            </p:extLst>
          </p:nvPr>
        </p:nvGraphicFramePr>
        <p:xfrm>
          <a:off x="1524000" y="206084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Projektdemo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9457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latin typeface="Calibri" panose="020F0502020204030204" charset="0"/>
              </a:rPr>
              <a:t>Tobias Haas:</a:t>
            </a:r>
          </a:p>
          <a:p>
            <a:pPr algn="ctr"/>
            <a:r>
              <a:rPr lang="de-DE" sz="2400" dirty="0" err="1">
                <a:latin typeface="Calibri" panose="020F0502020204030204" charset="0"/>
              </a:rPr>
              <a:t>WebApp</a:t>
            </a:r>
            <a:r>
              <a:rPr lang="de-DE" sz="2400" dirty="0">
                <a:latin typeface="Calibri" panose="020F0502020204030204" charset="0"/>
              </a:rPr>
              <a:t> Frontend</a:t>
            </a:r>
          </a:p>
          <a:p>
            <a:pPr algn="ctr"/>
            <a:endParaRPr lang="de-DE" sz="2400" dirty="0">
              <a:latin typeface="Calibri" panose="020F0502020204030204" charset="0"/>
            </a:endParaRPr>
          </a:p>
          <a:p>
            <a:pPr algn="ctr"/>
            <a:r>
              <a:rPr lang="de-DE" sz="2400" b="1" dirty="0">
                <a:latin typeface="Calibri" panose="020F0502020204030204" charset="0"/>
              </a:rPr>
              <a:t>Patrick Thor:</a:t>
            </a:r>
          </a:p>
          <a:p>
            <a:pPr algn="ctr"/>
            <a:r>
              <a:rPr lang="de-DE" sz="2400" dirty="0">
                <a:latin typeface="Calibri" panose="020F0502020204030204" charset="0"/>
              </a:rPr>
              <a:t>3D-Model</a:t>
            </a:r>
          </a:p>
          <a:p>
            <a:pPr algn="ctr"/>
            <a:endParaRPr lang="de-DE" sz="2400" dirty="0">
              <a:latin typeface="Calibri" panose="020F0502020204030204" charset="0"/>
            </a:endParaRPr>
          </a:p>
          <a:p>
            <a:pPr algn="ctr"/>
            <a:r>
              <a:rPr lang="de-DE" sz="2400" b="1" dirty="0">
                <a:latin typeface="Calibri" panose="020F0502020204030204" charset="0"/>
              </a:rPr>
              <a:t>Stefan Rautner:</a:t>
            </a:r>
          </a:p>
          <a:p>
            <a:pPr algn="ctr"/>
            <a:r>
              <a:rPr lang="de-DE" sz="2400" dirty="0">
                <a:latin typeface="Calibri" panose="020F0502020204030204" charset="0"/>
              </a:rPr>
              <a:t>MBot Skript</a:t>
            </a:r>
          </a:p>
          <a:p>
            <a:pPr algn="ctr"/>
            <a:r>
              <a:rPr lang="de-DE" sz="2400" dirty="0" err="1">
                <a:latin typeface="Calibri" panose="020F0502020204030204" charset="0"/>
              </a:rPr>
              <a:t>WebApp</a:t>
            </a:r>
            <a:r>
              <a:rPr lang="de-DE" sz="2400" dirty="0">
                <a:latin typeface="Calibri" panose="020F0502020204030204" charset="0"/>
              </a:rPr>
              <a:t> Backend</a:t>
            </a:r>
          </a:p>
          <a:p>
            <a:pPr algn="ctr"/>
            <a:r>
              <a:rPr lang="de-DE" sz="2400" dirty="0">
                <a:latin typeface="Calibri" panose="020F0502020204030204" charset="0"/>
              </a:rPr>
              <a:t>Zwischenserver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6</a:t>
            </a:fld>
            <a:endParaRPr lang="de-AT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C9EB6-E9E8-E6CA-688C-E7291012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92346B-E091-E448-E102-BB0F40185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400" dirty="0" err="1"/>
              <a:t>Firebase</a:t>
            </a:r>
            <a:endParaRPr lang="de-AT" sz="2400" dirty="0"/>
          </a:p>
          <a:p>
            <a:r>
              <a:rPr lang="de-AT" sz="2400" dirty="0" err="1"/>
              <a:t>Responsiveness</a:t>
            </a:r>
            <a:endParaRPr lang="de-AT" sz="2400" dirty="0"/>
          </a:p>
          <a:p>
            <a:r>
              <a:rPr lang="de-AT" sz="2400" dirty="0"/>
              <a:t>Überschrift start.html (Startposition)</a:t>
            </a:r>
          </a:p>
          <a:p>
            <a:r>
              <a:rPr lang="de-AT" sz="2400" dirty="0"/>
              <a:t>Code Layout (CSS)</a:t>
            </a:r>
          </a:p>
          <a:p>
            <a:r>
              <a:rPr lang="de-AT" sz="2400" dirty="0"/>
              <a:t>Login &amp; Register in Start.html</a:t>
            </a:r>
          </a:p>
          <a:p>
            <a:r>
              <a:rPr lang="de-AT" sz="2400" dirty="0"/>
              <a:t>About-Scroll Event</a:t>
            </a:r>
          </a:p>
          <a:p>
            <a:r>
              <a:rPr lang="de-AT" sz="2400" dirty="0"/>
              <a:t>Dino-Game (</a:t>
            </a:r>
            <a:r>
              <a:rPr lang="de-AT" sz="2400" dirty="0" err="1"/>
              <a:t>png</a:t>
            </a:r>
            <a:r>
              <a:rPr lang="de-AT" sz="2400" dirty="0"/>
              <a:t> </a:t>
            </a:r>
            <a:r>
              <a:rPr lang="de-AT" sz="2400" dirty="0">
                <a:sym typeface="Wingdings" panose="05000000000000000000" pitchFamily="2" charset="2"/>
              </a:rPr>
              <a:t></a:t>
            </a:r>
            <a:r>
              <a:rPr lang="de-AT" sz="2400" dirty="0"/>
              <a:t> base64)</a:t>
            </a:r>
          </a:p>
          <a:p>
            <a:endParaRPr lang="de-AT" sz="24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5CBD5C-E29D-5EA6-E345-5931E3D7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53E1D9-4D7D-F5D4-2C7D-D5F725F59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26592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A56A123154F954888BA0DA91FFC860A" ma:contentTypeVersion="6" ma:contentTypeDescription="Ein neues Dokument erstellen." ma:contentTypeScope="" ma:versionID="ff1307b2e09c0e62c228ec6b95c7fa4a">
  <xsd:schema xmlns:xsd="http://www.w3.org/2001/XMLSchema" xmlns:xs="http://www.w3.org/2001/XMLSchema" xmlns:p="http://schemas.microsoft.com/office/2006/metadata/properties" xmlns:ns2="c8b2f909-83aa-43b7-ab4a-271920d90ab4" xmlns:ns3="b63bec69-af29-4270-86aa-339f73c85580" targetNamespace="http://schemas.microsoft.com/office/2006/metadata/properties" ma:root="true" ma:fieldsID="f08ec8f7ce92c05fcd6620fcba48b801" ns2:_="" ns3:_="">
    <xsd:import namespace="c8b2f909-83aa-43b7-ab4a-271920d90ab4"/>
    <xsd:import namespace="b63bec69-af29-4270-86aa-339f73c855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2f909-83aa-43b7-ab4a-271920d90a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3bec69-af29-4270-86aa-339f73c8558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8C9C42-3661-485F-8165-69FBA9FB30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b2f909-83aa-43b7-ab4a-271920d90ab4"/>
    <ds:schemaRef ds:uri="b63bec69-af29-4270-86aa-339f73c855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72E06-1029-4F4F-A291-72DB24A2B9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Bildschirmpräsentation (4:3)</PresentationFormat>
  <Paragraphs>95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Sprint Review - Sprint 5</vt:lpstr>
      <vt:lpstr>Sprint Review</vt:lpstr>
      <vt:lpstr>Sprint Review</vt:lpstr>
      <vt:lpstr>Sprint Burndown-Chart</vt:lpstr>
      <vt:lpstr>Sprint Velocity</vt:lpstr>
      <vt:lpstr>Projektdemo</vt:lpstr>
      <vt:lpstr>Probleme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Rautner Stefan</cp:lastModifiedBy>
  <cp:revision>1208</cp:revision>
  <cp:lastPrinted>2023-02-02T13:47:16Z</cp:lastPrinted>
  <dcterms:created xsi:type="dcterms:W3CDTF">2023-02-02T13:47:16Z</dcterms:created>
  <dcterms:modified xsi:type="dcterms:W3CDTF">2024-06-13T10:44:47Z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