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1438" autoAdjust="0"/>
  </p:normalViewPr>
  <p:slideViewPr>
    <p:cSldViewPr>
      <p:cViewPr varScale="1">
        <p:scale>
          <a:sx n="82" d="100"/>
          <a:sy n="82" d="100"/>
        </p:scale>
        <p:origin x="1272" y="7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77</c:v>
                </c:pt>
                <c:pt idx="1">
                  <c:v>38.5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A-42BD-9698-6B87534A7D2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77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6A-42BD-9698-6B87534A7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  <c:pt idx="4">
                  <c:v>5. Sprint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4D09-853D-7BBB7901F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05.06.2024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5 (16.05 - 12.06)</a:t>
            </a: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anschaulich &amp; benutzerfreundlich gestalten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Script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ändern, sodass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Reset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möglich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Verbindung zu Zwischenserver ändern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 neu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LineFollower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fertig machen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Endpräsentation erstellen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1.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611407122"/>
              </p:ext>
            </p:extLst>
          </p:nvPr>
        </p:nvGraphicFramePr>
        <p:xfrm>
          <a:off x="683895" y="2132965"/>
          <a:ext cx="7696200" cy="319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Tobias Haas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anschaulich &amp; benutzerfreundlich gestalten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Script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ändern, sodass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Reset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möglich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zu Zwischenserver 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neu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fertig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6786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Endpräsentation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10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876834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77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40,2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131917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Oberfläche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Neues </a:t>
            </a:r>
            <a:r>
              <a:rPr lang="de-DE" sz="1400" dirty="0" err="1">
                <a:latin typeface="Calibri" panose="020F0502020204030204" charset="0"/>
              </a:rPr>
              <a:t>Mbot</a:t>
            </a:r>
            <a:r>
              <a:rPr lang="de-DE" sz="1400" dirty="0">
                <a:latin typeface="Calibri" panose="020F0502020204030204" charset="0"/>
              </a:rPr>
              <a:t> </a:t>
            </a:r>
            <a:r>
              <a:rPr lang="de-DE" sz="1400" dirty="0" err="1">
                <a:latin typeface="Calibri" panose="020F0502020204030204" charset="0"/>
              </a:rPr>
              <a:t>Script</a:t>
            </a:r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dirty="0">
                <a:latin typeface="Calibri" panose="020F0502020204030204" charset="0"/>
              </a:rPr>
              <a:t>Neue Verbindung zu Zwischenserver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Dokumentation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LineFollower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Bildschirmpräsentation 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5</vt:lpstr>
      <vt:lpstr>Sprint Review</vt:lpstr>
      <vt:lpstr>Sprint Review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1179</cp:revision>
  <cp:lastPrinted>2023-02-02T13:47:16Z</cp:lastPrinted>
  <dcterms:created xsi:type="dcterms:W3CDTF">2023-02-02T13:47:16Z</dcterms:created>
  <dcterms:modified xsi:type="dcterms:W3CDTF">2024-06-05T10:07:22Z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