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E1F4-B6C8-428B-85A7-ADC75060B5E4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052-9ED5-440F-96F6-5041A7E2C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82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E1F4-B6C8-428B-85A7-ADC75060B5E4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052-9ED5-440F-96F6-5041A7E2C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64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E1F4-B6C8-428B-85A7-ADC75060B5E4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052-9ED5-440F-96F6-5041A7E2C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E1F4-B6C8-428B-85A7-ADC75060B5E4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052-9ED5-440F-96F6-5041A7E2C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E1F4-B6C8-428B-85A7-ADC75060B5E4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052-9ED5-440F-96F6-5041A7E2C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0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E1F4-B6C8-428B-85A7-ADC75060B5E4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052-9ED5-440F-96F6-5041A7E2C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9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E1F4-B6C8-428B-85A7-ADC75060B5E4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052-9ED5-440F-96F6-5041A7E2C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85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E1F4-B6C8-428B-85A7-ADC75060B5E4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052-9ED5-440F-96F6-5041A7E2C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6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E1F4-B6C8-428B-85A7-ADC75060B5E4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052-9ED5-440F-96F6-5041A7E2C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43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E1F4-B6C8-428B-85A7-ADC75060B5E4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052-9ED5-440F-96F6-5041A7E2C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69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E1F4-B6C8-428B-85A7-ADC75060B5E4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052-9ED5-440F-96F6-5041A7E2C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17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E1F4-B6C8-428B-85A7-ADC75060B5E4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A052-9ED5-440F-96F6-5041A7E2C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7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87" y="0"/>
            <a:ext cx="988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24" y="23745"/>
            <a:ext cx="9864076" cy="68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1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24" y="0"/>
            <a:ext cx="9375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8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73" y="0"/>
            <a:ext cx="983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0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36" y="0"/>
            <a:ext cx="9923363" cy="68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8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36" y="0"/>
            <a:ext cx="9975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0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Rickli</dc:creator>
  <cp:lastModifiedBy>Stefan Rickli</cp:lastModifiedBy>
  <cp:revision>3</cp:revision>
  <dcterms:created xsi:type="dcterms:W3CDTF">2016-11-14T06:21:06Z</dcterms:created>
  <dcterms:modified xsi:type="dcterms:W3CDTF">2016-11-14T13:15:31Z</dcterms:modified>
</cp:coreProperties>
</file>