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26639838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" userDrawn="1">
          <p15:clr>
            <a:srgbClr val="A4A3A4"/>
          </p15:clr>
        </p15:guide>
        <p15:guide id="2" pos="164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74" autoAdjust="0"/>
  </p:normalViewPr>
  <p:slideViewPr>
    <p:cSldViewPr snapToGrid="0" showGuides="1">
      <p:cViewPr varScale="1">
        <p:scale>
          <a:sx n="36" d="100"/>
          <a:sy n="36" d="100"/>
        </p:scale>
        <p:origin x="48" y="883"/>
      </p:cViewPr>
      <p:guideLst>
        <p:guide orient="horz" pos="113"/>
        <p:guide pos="164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Rickli" userId="675019f7ee87259b" providerId="LiveId" clId="{26BC01A9-F509-4F93-A2E6-CF4E7F97F3CA}"/>
    <pc:docChg chg="undo redo custSel modSld modMainMaster">
      <pc:chgData name="Stefan Rickli" userId="675019f7ee87259b" providerId="LiveId" clId="{26BC01A9-F509-4F93-A2E6-CF4E7F97F3CA}" dt="2018-11-16T10:12:17.971" v="1577" actId="14100"/>
      <pc:docMkLst>
        <pc:docMk/>
      </pc:docMkLst>
      <pc:sldChg chg="addSp delSp modSp">
        <pc:chgData name="Stefan Rickli" userId="675019f7ee87259b" providerId="LiveId" clId="{26BC01A9-F509-4F93-A2E6-CF4E7F97F3CA}" dt="2018-11-16T10:12:17.971" v="1577" actId="14100"/>
        <pc:sldMkLst>
          <pc:docMk/>
          <pc:sldMk cId="2909698130" sldId="256"/>
        </pc:sldMkLst>
        <pc:spChg chg="mod">
          <ac:chgData name="Stefan Rickli" userId="675019f7ee87259b" providerId="LiveId" clId="{26BC01A9-F509-4F93-A2E6-CF4E7F97F3CA}" dt="2018-11-16T10:08:19.494" v="1476" actId="1036"/>
          <ac:spMkLst>
            <pc:docMk/>
            <pc:sldMk cId="2909698130" sldId="256"/>
            <ac:spMk id="11" creationId="{1A02F7E4-E5F9-453B-B195-84903A8217DF}"/>
          </ac:spMkLst>
        </pc:spChg>
        <pc:spChg chg="mod">
          <ac:chgData name="Stefan Rickli" userId="675019f7ee87259b" providerId="LiveId" clId="{26BC01A9-F509-4F93-A2E6-CF4E7F97F3CA}" dt="2018-11-15T10:34:16.862" v="1416" actId="1076"/>
          <ac:spMkLst>
            <pc:docMk/>
            <pc:sldMk cId="2909698130" sldId="256"/>
            <ac:spMk id="12" creationId="{12A317FA-31AD-4253-8839-A687BE77AEC1}"/>
          </ac:spMkLst>
        </pc:spChg>
        <pc:spChg chg="mod">
          <ac:chgData name="Stefan Rickli" userId="675019f7ee87259b" providerId="LiveId" clId="{26BC01A9-F509-4F93-A2E6-CF4E7F97F3CA}" dt="2018-11-15T10:34:16.862" v="1416" actId="1076"/>
          <ac:spMkLst>
            <pc:docMk/>
            <pc:sldMk cId="2909698130" sldId="256"/>
            <ac:spMk id="13" creationId="{8A46BEA2-3B84-42F4-B921-8B38BD21AA4C}"/>
          </ac:spMkLst>
        </pc:spChg>
        <pc:spChg chg="mod">
          <ac:chgData name="Stefan Rickli" userId="675019f7ee87259b" providerId="LiveId" clId="{26BC01A9-F509-4F93-A2E6-CF4E7F97F3CA}" dt="2018-11-15T10:34:16.862" v="1416" actId="1076"/>
          <ac:spMkLst>
            <pc:docMk/>
            <pc:sldMk cId="2909698130" sldId="256"/>
            <ac:spMk id="14" creationId="{32AF7B1B-1E13-41A8-B1DB-162D8AC76E2E}"/>
          </ac:spMkLst>
        </pc:spChg>
        <pc:spChg chg="mod">
          <ac:chgData name="Stefan Rickli" userId="675019f7ee87259b" providerId="LiveId" clId="{26BC01A9-F509-4F93-A2E6-CF4E7F97F3CA}" dt="2018-11-15T10:34:16.862" v="1416" actId="1076"/>
          <ac:spMkLst>
            <pc:docMk/>
            <pc:sldMk cId="2909698130" sldId="256"/>
            <ac:spMk id="15" creationId="{4BC95484-53CB-4CCC-9F70-A60BA78C0171}"/>
          </ac:spMkLst>
        </pc:spChg>
        <pc:spChg chg="mod">
          <ac:chgData name="Stefan Rickli" userId="675019f7ee87259b" providerId="LiveId" clId="{26BC01A9-F509-4F93-A2E6-CF4E7F97F3CA}" dt="2018-11-15T10:34:16.862" v="1416" actId="1076"/>
          <ac:spMkLst>
            <pc:docMk/>
            <pc:sldMk cId="2909698130" sldId="256"/>
            <ac:spMk id="16" creationId="{0DE365CE-13A8-493F-9BE4-333ED6BAF018}"/>
          </ac:spMkLst>
        </pc:spChg>
        <pc:spChg chg="mod">
          <ac:chgData name="Stefan Rickli" userId="675019f7ee87259b" providerId="LiveId" clId="{26BC01A9-F509-4F93-A2E6-CF4E7F97F3CA}" dt="2018-11-15T10:34:16.862" v="1416" actId="1076"/>
          <ac:spMkLst>
            <pc:docMk/>
            <pc:sldMk cId="2909698130" sldId="256"/>
            <ac:spMk id="17" creationId="{959059F9-04A1-41A0-87E0-5BE540FBBF22}"/>
          </ac:spMkLst>
        </pc:spChg>
        <pc:spChg chg="mod">
          <ac:chgData name="Stefan Rickli" userId="675019f7ee87259b" providerId="LiveId" clId="{26BC01A9-F509-4F93-A2E6-CF4E7F97F3CA}" dt="2018-11-15T10:34:16.862" v="1416" actId="1076"/>
          <ac:spMkLst>
            <pc:docMk/>
            <pc:sldMk cId="2909698130" sldId="256"/>
            <ac:spMk id="18" creationId="{2363597A-FAA8-46B4-83E9-D5CFAA700CC6}"/>
          </ac:spMkLst>
        </pc:spChg>
        <pc:spChg chg="mod">
          <ac:chgData name="Stefan Rickli" userId="675019f7ee87259b" providerId="LiveId" clId="{26BC01A9-F509-4F93-A2E6-CF4E7F97F3CA}" dt="2018-11-15T10:34:16.862" v="1416" actId="1076"/>
          <ac:spMkLst>
            <pc:docMk/>
            <pc:sldMk cId="2909698130" sldId="256"/>
            <ac:spMk id="19" creationId="{81179ED3-ABDE-4EBB-899A-B9AAEAD0D8B7}"/>
          </ac:spMkLst>
        </pc:spChg>
        <pc:spChg chg="del mod ord">
          <ac:chgData name="Stefan Rickli" userId="675019f7ee87259b" providerId="LiveId" clId="{26BC01A9-F509-4F93-A2E6-CF4E7F97F3CA}" dt="2018-11-15T10:31:04.754" v="1359" actId="478"/>
          <ac:spMkLst>
            <pc:docMk/>
            <pc:sldMk cId="2909698130" sldId="256"/>
            <ac:spMk id="20" creationId="{693A36F4-2806-4859-BC12-209E9DCB3B6D}"/>
          </ac:spMkLst>
        </pc:spChg>
        <pc:spChg chg="mod">
          <ac:chgData name="Stefan Rickli" userId="675019f7ee87259b" providerId="LiveId" clId="{26BC01A9-F509-4F93-A2E6-CF4E7F97F3CA}" dt="2018-11-15T10:34:16.862" v="1416" actId="1076"/>
          <ac:spMkLst>
            <pc:docMk/>
            <pc:sldMk cId="2909698130" sldId="256"/>
            <ac:spMk id="33" creationId="{C8B709F7-EE61-4597-9E87-B8BBCE516250}"/>
          </ac:spMkLst>
        </pc:spChg>
        <pc:spChg chg="mod">
          <ac:chgData name="Stefan Rickli" userId="675019f7ee87259b" providerId="LiveId" clId="{26BC01A9-F509-4F93-A2E6-CF4E7F97F3CA}" dt="2018-11-15T10:34:16.862" v="1416" actId="1076"/>
          <ac:spMkLst>
            <pc:docMk/>
            <pc:sldMk cId="2909698130" sldId="256"/>
            <ac:spMk id="39" creationId="{559756EF-620E-44E0-8C4F-9FED360EA72E}"/>
          </ac:spMkLst>
        </pc:spChg>
        <pc:spChg chg="mod">
          <ac:chgData name="Stefan Rickli" userId="675019f7ee87259b" providerId="LiveId" clId="{26BC01A9-F509-4F93-A2E6-CF4E7F97F3CA}" dt="2018-11-16T10:07:21.890" v="1465" actId="1076"/>
          <ac:spMkLst>
            <pc:docMk/>
            <pc:sldMk cId="2909698130" sldId="256"/>
            <ac:spMk id="40" creationId="{7AFB7085-0356-4D79-B3EC-02ADCE0B53F2}"/>
          </ac:spMkLst>
        </pc:spChg>
        <pc:spChg chg="mod">
          <ac:chgData name="Stefan Rickli" userId="675019f7ee87259b" providerId="LiveId" clId="{26BC01A9-F509-4F93-A2E6-CF4E7F97F3CA}" dt="2018-11-15T10:34:16.862" v="1416" actId="1076"/>
          <ac:spMkLst>
            <pc:docMk/>
            <pc:sldMk cId="2909698130" sldId="256"/>
            <ac:spMk id="42" creationId="{0B88A57D-8313-44D0-B609-8EA57EFCDE97}"/>
          </ac:spMkLst>
        </pc:spChg>
        <pc:spChg chg="mod">
          <ac:chgData name="Stefan Rickli" userId="675019f7ee87259b" providerId="LiveId" clId="{26BC01A9-F509-4F93-A2E6-CF4E7F97F3CA}" dt="2018-11-15T10:34:16.862" v="1416" actId="1076"/>
          <ac:spMkLst>
            <pc:docMk/>
            <pc:sldMk cId="2909698130" sldId="256"/>
            <ac:spMk id="46" creationId="{0F4E5E50-75DA-4B51-AF6D-FC6585B4D814}"/>
          </ac:spMkLst>
        </pc:spChg>
        <pc:spChg chg="mod">
          <ac:chgData name="Stefan Rickli" userId="675019f7ee87259b" providerId="LiveId" clId="{26BC01A9-F509-4F93-A2E6-CF4E7F97F3CA}" dt="2018-11-15T10:34:16.862" v="1416" actId="1076"/>
          <ac:spMkLst>
            <pc:docMk/>
            <pc:sldMk cId="2909698130" sldId="256"/>
            <ac:spMk id="47" creationId="{751B0562-84AC-499D-A01C-EA2D11FB3060}"/>
          </ac:spMkLst>
        </pc:spChg>
        <pc:spChg chg="mod">
          <ac:chgData name="Stefan Rickli" userId="675019f7ee87259b" providerId="LiveId" clId="{26BC01A9-F509-4F93-A2E6-CF4E7F97F3CA}" dt="2018-11-15T10:34:16.862" v="1416" actId="1076"/>
          <ac:spMkLst>
            <pc:docMk/>
            <pc:sldMk cId="2909698130" sldId="256"/>
            <ac:spMk id="63" creationId="{AC482B98-C027-4A2D-B351-3ED4EFEA3423}"/>
          </ac:spMkLst>
        </pc:spChg>
        <pc:spChg chg="mod">
          <ac:chgData name="Stefan Rickli" userId="675019f7ee87259b" providerId="LiveId" clId="{26BC01A9-F509-4F93-A2E6-CF4E7F97F3CA}" dt="2018-11-15T10:34:16.862" v="1416" actId="1076"/>
          <ac:spMkLst>
            <pc:docMk/>
            <pc:sldMk cId="2909698130" sldId="256"/>
            <ac:spMk id="64" creationId="{13763BAA-8C75-485E-B91A-17F2EB684D5B}"/>
          </ac:spMkLst>
        </pc:spChg>
        <pc:spChg chg="mod">
          <ac:chgData name="Stefan Rickli" userId="675019f7ee87259b" providerId="LiveId" clId="{26BC01A9-F509-4F93-A2E6-CF4E7F97F3CA}" dt="2018-11-15T10:34:16.862" v="1416" actId="1076"/>
          <ac:spMkLst>
            <pc:docMk/>
            <pc:sldMk cId="2909698130" sldId="256"/>
            <ac:spMk id="72" creationId="{DB5CED28-5B54-4B91-9994-B5E16221BDCB}"/>
          </ac:spMkLst>
        </pc:spChg>
        <pc:spChg chg="add mod">
          <ac:chgData name="Stefan Rickli" userId="675019f7ee87259b" providerId="LiveId" clId="{26BC01A9-F509-4F93-A2E6-CF4E7F97F3CA}" dt="2018-11-15T10:34:16.862" v="1416" actId="1076"/>
          <ac:spMkLst>
            <pc:docMk/>
            <pc:sldMk cId="2909698130" sldId="256"/>
            <ac:spMk id="74" creationId="{63883D9D-1C88-49FF-BADB-7D2C5C2BFDEA}"/>
          </ac:spMkLst>
        </pc:spChg>
        <pc:spChg chg="add mod">
          <ac:chgData name="Stefan Rickli" userId="675019f7ee87259b" providerId="LiveId" clId="{26BC01A9-F509-4F93-A2E6-CF4E7F97F3CA}" dt="2018-11-15T10:34:16.862" v="1416" actId="1076"/>
          <ac:spMkLst>
            <pc:docMk/>
            <pc:sldMk cId="2909698130" sldId="256"/>
            <ac:spMk id="80" creationId="{4841E5C0-5C05-4249-B55C-DC39A832A419}"/>
          </ac:spMkLst>
        </pc:spChg>
        <pc:spChg chg="add mod">
          <ac:chgData name="Stefan Rickli" userId="675019f7ee87259b" providerId="LiveId" clId="{26BC01A9-F509-4F93-A2E6-CF4E7F97F3CA}" dt="2018-11-15T10:34:16.862" v="1416" actId="1076"/>
          <ac:spMkLst>
            <pc:docMk/>
            <pc:sldMk cId="2909698130" sldId="256"/>
            <ac:spMk id="81" creationId="{059A2209-BEF0-456A-A58E-342527821586}"/>
          </ac:spMkLst>
        </pc:spChg>
        <pc:spChg chg="add mod">
          <ac:chgData name="Stefan Rickli" userId="675019f7ee87259b" providerId="LiveId" clId="{26BC01A9-F509-4F93-A2E6-CF4E7F97F3CA}" dt="2018-11-15T10:34:16.862" v="1416" actId="1076"/>
          <ac:spMkLst>
            <pc:docMk/>
            <pc:sldMk cId="2909698130" sldId="256"/>
            <ac:spMk id="83" creationId="{49D0C406-CB0E-4977-94B0-CE475879377A}"/>
          </ac:spMkLst>
        </pc:spChg>
        <pc:spChg chg="add mod">
          <ac:chgData name="Stefan Rickli" userId="675019f7ee87259b" providerId="LiveId" clId="{26BC01A9-F509-4F93-A2E6-CF4E7F97F3CA}" dt="2018-11-15T10:34:16.862" v="1416" actId="1076"/>
          <ac:spMkLst>
            <pc:docMk/>
            <pc:sldMk cId="2909698130" sldId="256"/>
            <ac:spMk id="92" creationId="{C849547B-CBF2-406E-82C5-88C4B99D1422}"/>
          </ac:spMkLst>
        </pc:spChg>
        <pc:spChg chg="add mod">
          <ac:chgData name="Stefan Rickli" userId="675019f7ee87259b" providerId="LiveId" clId="{26BC01A9-F509-4F93-A2E6-CF4E7F97F3CA}" dt="2018-11-15T10:34:16.862" v="1416" actId="1076"/>
          <ac:spMkLst>
            <pc:docMk/>
            <pc:sldMk cId="2909698130" sldId="256"/>
            <ac:spMk id="95" creationId="{B6905060-86AD-4074-AEA0-4711FFE67CFF}"/>
          </ac:spMkLst>
        </pc:spChg>
        <pc:spChg chg="add mod">
          <ac:chgData name="Stefan Rickli" userId="675019f7ee87259b" providerId="LiveId" clId="{26BC01A9-F509-4F93-A2E6-CF4E7F97F3CA}" dt="2018-11-15T10:34:16.862" v="1416" actId="1076"/>
          <ac:spMkLst>
            <pc:docMk/>
            <pc:sldMk cId="2909698130" sldId="256"/>
            <ac:spMk id="96" creationId="{A314D360-70A9-4DC4-AF3B-F0820238734B}"/>
          </ac:spMkLst>
        </pc:spChg>
        <pc:spChg chg="add mod">
          <ac:chgData name="Stefan Rickli" userId="675019f7ee87259b" providerId="LiveId" clId="{26BC01A9-F509-4F93-A2E6-CF4E7F97F3CA}" dt="2018-11-15T10:34:16.862" v="1416" actId="1076"/>
          <ac:spMkLst>
            <pc:docMk/>
            <pc:sldMk cId="2909698130" sldId="256"/>
            <ac:spMk id="103" creationId="{86501C21-DC16-435F-A66D-19246D81CE6C}"/>
          </ac:spMkLst>
        </pc:spChg>
        <pc:spChg chg="add mod">
          <ac:chgData name="Stefan Rickli" userId="675019f7ee87259b" providerId="LiveId" clId="{26BC01A9-F509-4F93-A2E6-CF4E7F97F3CA}" dt="2018-11-15T10:34:16.862" v="1416" actId="1076"/>
          <ac:spMkLst>
            <pc:docMk/>
            <pc:sldMk cId="2909698130" sldId="256"/>
            <ac:spMk id="105" creationId="{8F1A7821-2001-4BCF-8B23-130E2FE8701D}"/>
          </ac:spMkLst>
        </pc:spChg>
        <pc:spChg chg="add mod ord">
          <ac:chgData name="Stefan Rickli" userId="675019f7ee87259b" providerId="LiveId" clId="{26BC01A9-F509-4F93-A2E6-CF4E7F97F3CA}" dt="2018-11-15T10:34:16.862" v="1416" actId="1076"/>
          <ac:spMkLst>
            <pc:docMk/>
            <pc:sldMk cId="2909698130" sldId="256"/>
            <ac:spMk id="118" creationId="{381C5B75-59A5-41FF-A608-CB81C8B727D5}"/>
          </ac:spMkLst>
        </pc:spChg>
        <pc:spChg chg="add mod ord">
          <ac:chgData name="Stefan Rickli" userId="675019f7ee87259b" providerId="LiveId" clId="{26BC01A9-F509-4F93-A2E6-CF4E7F97F3CA}" dt="2018-11-15T10:34:16.862" v="1416" actId="1076"/>
          <ac:spMkLst>
            <pc:docMk/>
            <pc:sldMk cId="2909698130" sldId="256"/>
            <ac:spMk id="121" creationId="{529A70F5-171C-4FB2-8A80-CF2F43E3451A}"/>
          </ac:spMkLst>
        </pc:spChg>
        <pc:spChg chg="add mod ord">
          <ac:chgData name="Stefan Rickli" userId="675019f7ee87259b" providerId="LiveId" clId="{26BC01A9-F509-4F93-A2E6-CF4E7F97F3CA}" dt="2018-11-15T10:34:16.862" v="1416" actId="1076"/>
          <ac:spMkLst>
            <pc:docMk/>
            <pc:sldMk cId="2909698130" sldId="256"/>
            <ac:spMk id="122" creationId="{58D5F18C-FB34-4344-BEAF-EAD6B6B76E52}"/>
          </ac:spMkLst>
        </pc:spChg>
        <pc:spChg chg="add mod ord">
          <ac:chgData name="Stefan Rickli" userId="675019f7ee87259b" providerId="LiveId" clId="{26BC01A9-F509-4F93-A2E6-CF4E7F97F3CA}" dt="2018-11-15T10:34:16.862" v="1416" actId="1076"/>
          <ac:spMkLst>
            <pc:docMk/>
            <pc:sldMk cId="2909698130" sldId="256"/>
            <ac:spMk id="128" creationId="{466F8CA3-CBF0-49DE-86B5-810EACF122A2}"/>
          </ac:spMkLst>
        </pc:spChg>
        <pc:spChg chg="add del mod">
          <ac:chgData name="Stefan Rickli" userId="675019f7ee87259b" providerId="LiveId" clId="{26BC01A9-F509-4F93-A2E6-CF4E7F97F3CA}" dt="2018-11-15T10:31:19.284" v="1362" actId="478"/>
          <ac:spMkLst>
            <pc:docMk/>
            <pc:sldMk cId="2909698130" sldId="256"/>
            <ac:spMk id="129" creationId="{3D47A965-ADE9-4BFA-BB7E-311EEED3C3EA}"/>
          </ac:spMkLst>
        </pc:spChg>
        <pc:spChg chg="add del mod">
          <ac:chgData name="Stefan Rickli" userId="675019f7ee87259b" providerId="LiveId" clId="{26BC01A9-F509-4F93-A2E6-CF4E7F97F3CA}" dt="2018-11-15T10:13:10.904" v="920" actId="478"/>
          <ac:spMkLst>
            <pc:docMk/>
            <pc:sldMk cId="2909698130" sldId="256"/>
            <ac:spMk id="131" creationId="{9E32D31C-0AA0-4B5E-BA8A-9E970AB0F3D1}"/>
          </ac:spMkLst>
        </pc:spChg>
        <pc:spChg chg="add mod">
          <ac:chgData name="Stefan Rickli" userId="675019f7ee87259b" providerId="LiveId" clId="{26BC01A9-F509-4F93-A2E6-CF4E7F97F3CA}" dt="2018-11-15T10:34:16.862" v="1416" actId="1076"/>
          <ac:spMkLst>
            <pc:docMk/>
            <pc:sldMk cId="2909698130" sldId="256"/>
            <ac:spMk id="136" creationId="{2F636613-809E-4574-BEC2-5B3F012FD9CC}"/>
          </ac:spMkLst>
        </pc:spChg>
        <pc:spChg chg="add del mod">
          <ac:chgData name="Stefan Rickli" userId="675019f7ee87259b" providerId="LiveId" clId="{26BC01A9-F509-4F93-A2E6-CF4E7F97F3CA}" dt="2018-11-15T10:31:21.893" v="1363" actId="478"/>
          <ac:spMkLst>
            <pc:docMk/>
            <pc:sldMk cId="2909698130" sldId="256"/>
            <ac:spMk id="138" creationId="{71E17BDE-32FC-4A3A-A6FC-A22BE23F0499}"/>
          </ac:spMkLst>
        </pc:spChg>
        <pc:spChg chg="add del mod">
          <ac:chgData name="Stefan Rickli" userId="675019f7ee87259b" providerId="LiveId" clId="{26BC01A9-F509-4F93-A2E6-CF4E7F97F3CA}" dt="2018-11-15T10:31:04.754" v="1359" actId="478"/>
          <ac:spMkLst>
            <pc:docMk/>
            <pc:sldMk cId="2909698130" sldId="256"/>
            <ac:spMk id="147" creationId="{515F0D8B-1E77-474E-8DF0-642F535EE1E2}"/>
          </ac:spMkLst>
        </pc:spChg>
        <pc:spChg chg="add del mod">
          <ac:chgData name="Stefan Rickli" userId="675019f7ee87259b" providerId="LiveId" clId="{26BC01A9-F509-4F93-A2E6-CF4E7F97F3CA}" dt="2018-11-15T10:31:04.754" v="1359" actId="478"/>
          <ac:spMkLst>
            <pc:docMk/>
            <pc:sldMk cId="2909698130" sldId="256"/>
            <ac:spMk id="149" creationId="{F9400FF4-5975-410D-BA9E-7D523BC263DC}"/>
          </ac:spMkLst>
        </pc:spChg>
        <pc:spChg chg="add del mod">
          <ac:chgData name="Stefan Rickli" userId="675019f7ee87259b" providerId="LiveId" clId="{26BC01A9-F509-4F93-A2E6-CF4E7F97F3CA}" dt="2018-11-16T10:09:04.054" v="1484" actId="478"/>
          <ac:spMkLst>
            <pc:docMk/>
            <pc:sldMk cId="2909698130" sldId="256"/>
            <ac:spMk id="154" creationId="{D39BACF0-51A7-482C-A7B3-CFBD18D99BDC}"/>
          </ac:spMkLst>
        </pc:spChg>
        <pc:spChg chg="add mod">
          <ac:chgData name="Stefan Rickli" userId="675019f7ee87259b" providerId="LiveId" clId="{26BC01A9-F509-4F93-A2E6-CF4E7F97F3CA}" dt="2018-11-15T10:34:16.862" v="1416" actId="1076"/>
          <ac:spMkLst>
            <pc:docMk/>
            <pc:sldMk cId="2909698130" sldId="256"/>
            <ac:spMk id="155" creationId="{D11BDAF9-A713-4694-9EF1-3ED958A45230}"/>
          </ac:spMkLst>
        </pc:spChg>
        <pc:spChg chg="add mod">
          <ac:chgData name="Stefan Rickli" userId="675019f7ee87259b" providerId="LiveId" clId="{26BC01A9-F509-4F93-A2E6-CF4E7F97F3CA}" dt="2018-11-15T10:34:16.862" v="1416" actId="1076"/>
          <ac:spMkLst>
            <pc:docMk/>
            <pc:sldMk cId="2909698130" sldId="256"/>
            <ac:spMk id="156" creationId="{8B73967F-6C2D-443B-BCF4-119947B1F1EE}"/>
          </ac:spMkLst>
        </pc:spChg>
        <pc:spChg chg="add mod">
          <ac:chgData name="Stefan Rickli" userId="675019f7ee87259b" providerId="LiveId" clId="{26BC01A9-F509-4F93-A2E6-CF4E7F97F3CA}" dt="2018-11-15T10:34:16.862" v="1416" actId="1076"/>
          <ac:spMkLst>
            <pc:docMk/>
            <pc:sldMk cId="2909698130" sldId="256"/>
            <ac:spMk id="157" creationId="{C0D39EE4-4A17-4B45-A2BC-735791D677DC}"/>
          </ac:spMkLst>
        </pc:spChg>
        <pc:spChg chg="add mod">
          <ac:chgData name="Stefan Rickli" userId="675019f7ee87259b" providerId="LiveId" clId="{26BC01A9-F509-4F93-A2E6-CF4E7F97F3CA}" dt="2018-11-15T10:34:16.862" v="1416" actId="1076"/>
          <ac:spMkLst>
            <pc:docMk/>
            <pc:sldMk cId="2909698130" sldId="256"/>
            <ac:spMk id="158" creationId="{3CCA87B7-D925-4F89-A9F4-2CD37E24E361}"/>
          </ac:spMkLst>
        </pc:spChg>
        <pc:spChg chg="add mod">
          <ac:chgData name="Stefan Rickli" userId="675019f7ee87259b" providerId="LiveId" clId="{26BC01A9-F509-4F93-A2E6-CF4E7F97F3CA}" dt="2018-11-15T10:34:16.862" v="1416" actId="1076"/>
          <ac:spMkLst>
            <pc:docMk/>
            <pc:sldMk cId="2909698130" sldId="256"/>
            <ac:spMk id="159" creationId="{76E78243-F88A-4490-AF2E-1068AA07BCB3}"/>
          </ac:spMkLst>
        </pc:spChg>
        <pc:spChg chg="add mod">
          <ac:chgData name="Stefan Rickli" userId="675019f7ee87259b" providerId="LiveId" clId="{26BC01A9-F509-4F93-A2E6-CF4E7F97F3CA}" dt="2018-11-15T10:34:16.862" v="1416" actId="1076"/>
          <ac:spMkLst>
            <pc:docMk/>
            <pc:sldMk cId="2909698130" sldId="256"/>
            <ac:spMk id="160" creationId="{FB9BB917-0575-437A-9A6F-C59A5BDA5C21}"/>
          </ac:spMkLst>
        </pc:spChg>
        <pc:spChg chg="add mod">
          <ac:chgData name="Stefan Rickli" userId="675019f7ee87259b" providerId="LiveId" clId="{26BC01A9-F509-4F93-A2E6-CF4E7F97F3CA}" dt="2018-11-15T10:34:16.862" v="1416" actId="1076"/>
          <ac:spMkLst>
            <pc:docMk/>
            <pc:sldMk cId="2909698130" sldId="256"/>
            <ac:spMk id="161" creationId="{5B640647-B791-4319-920B-5EDCDC24C9D0}"/>
          </ac:spMkLst>
        </pc:spChg>
        <pc:spChg chg="add mod">
          <ac:chgData name="Stefan Rickli" userId="675019f7ee87259b" providerId="LiveId" clId="{26BC01A9-F509-4F93-A2E6-CF4E7F97F3CA}" dt="2018-11-15T10:34:16.862" v="1416" actId="1076"/>
          <ac:spMkLst>
            <pc:docMk/>
            <pc:sldMk cId="2909698130" sldId="256"/>
            <ac:spMk id="162" creationId="{C2B4051C-9112-4B79-B111-CFA3F59A0C56}"/>
          </ac:spMkLst>
        </pc:spChg>
        <pc:spChg chg="add mod">
          <ac:chgData name="Stefan Rickli" userId="675019f7ee87259b" providerId="LiveId" clId="{26BC01A9-F509-4F93-A2E6-CF4E7F97F3CA}" dt="2018-11-15T10:34:16.862" v="1416" actId="1076"/>
          <ac:spMkLst>
            <pc:docMk/>
            <pc:sldMk cId="2909698130" sldId="256"/>
            <ac:spMk id="163" creationId="{CDFFDEC3-3105-4553-B3D9-DD15E1E68E5B}"/>
          </ac:spMkLst>
        </pc:spChg>
        <pc:spChg chg="add mod">
          <ac:chgData name="Stefan Rickli" userId="675019f7ee87259b" providerId="LiveId" clId="{26BC01A9-F509-4F93-A2E6-CF4E7F97F3CA}" dt="2018-11-15T10:34:16.862" v="1416" actId="1076"/>
          <ac:spMkLst>
            <pc:docMk/>
            <pc:sldMk cId="2909698130" sldId="256"/>
            <ac:spMk id="164" creationId="{E05332DE-702D-4884-A5BF-4EBBBBE636C4}"/>
          </ac:spMkLst>
        </pc:spChg>
        <pc:spChg chg="add mod">
          <ac:chgData name="Stefan Rickli" userId="675019f7ee87259b" providerId="LiveId" clId="{26BC01A9-F509-4F93-A2E6-CF4E7F97F3CA}" dt="2018-11-15T10:34:16.862" v="1416" actId="1076"/>
          <ac:spMkLst>
            <pc:docMk/>
            <pc:sldMk cId="2909698130" sldId="256"/>
            <ac:spMk id="165" creationId="{D31CE0D1-E1EE-48F2-BE8D-99ACFD5237BF}"/>
          </ac:spMkLst>
        </pc:spChg>
        <pc:spChg chg="add del mod">
          <ac:chgData name="Stefan Rickli" userId="675019f7ee87259b" providerId="LiveId" clId="{26BC01A9-F509-4F93-A2E6-CF4E7F97F3CA}" dt="2018-11-15T10:25:24.612" v="1204" actId="478"/>
          <ac:spMkLst>
            <pc:docMk/>
            <pc:sldMk cId="2909698130" sldId="256"/>
            <ac:spMk id="166" creationId="{B93D03EB-DE25-4DEE-A55E-755C7392D687}"/>
          </ac:spMkLst>
        </pc:spChg>
        <pc:spChg chg="add mod">
          <ac:chgData name="Stefan Rickli" userId="675019f7ee87259b" providerId="LiveId" clId="{26BC01A9-F509-4F93-A2E6-CF4E7F97F3CA}" dt="2018-11-15T10:34:16.862" v="1416" actId="1076"/>
          <ac:spMkLst>
            <pc:docMk/>
            <pc:sldMk cId="2909698130" sldId="256"/>
            <ac:spMk id="167" creationId="{8595C8C7-3933-4C67-97DD-51B7F198B25D}"/>
          </ac:spMkLst>
        </pc:spChg>
        <pc:spChg chg="add mod">
          <ac:chgData name="Stefan Rickli" userId="675019f7ee87259b" providerId="LiveId" clId="{26BC01A9-F509-4F93-A2E6-CF4E7F97F3CA}" dt="2018-11-16T10:10:59.859" v="1557" actId="1076"/>
          <ac:spMkLst>
            <pc:docMk/>
            <pc:sldMk cId="2909698130" sldId="256"/>
            <ac:spMk id="171" creationId="{C1C099F1-9BA7-42D2-82B6-C367B0C4F73D}"/>
          </ac:spMkLst>
        </pc:spChg>
        <pc:spChg chg="add mod">
          <ac:chgData name="Stefan Rickli" userId="675019f7ee87259b" providerId="LiveId" clId="{26BC01A9-F509-4F93-A2E6-CF4E7F97F3CA}" dt="2018-11-16T10:08:13.722" v="1474" actId="1076"/>
          <ac:spMkLst>
            <pc:docMk/>
            <pc:sldMk cId="2909698130" sldId="256"/>
            <ac:spMk id="173" creationId="{9537420F-E947-489B-8A97-278ADE04292F}"/>
          </ac:spMkLst>
        </pc:spChg>
        <pc:spChg chg="add mod">
          <ac:chgData name="Stefan Rickli" userId="675019f7ee87259b" providerId="LiveId" clId="{26BC01A9-F509-4F93-A2E6-CF4E7F97F3CA}" dt="2018-11-16T10:08:28.406" v="1479" actId="1037"/>
          <ac:spMkLst>
            <pc:docMk/>
            <pc:sldMk cId="2909698130" sldId="256"/>
            <ac:spMk id="174" creationId="{5BEE514E-C7C9-4555-8BD1-DA50076516B7}"/>
          </ac:spMkLst>
        </pc:spChg>
        <pc:spChg chg="add mod">
          <ac:chgData name="Stefan Rickli" userId="675019f7ee87259b" providerId="LiveId" clId="{26BC01A9-F509-4F93-A2E6-CF4E7F97F3CA}" dt="2018-11-16T10:12:17.971" v="1577" actId="14100"/>
          <ac:spMkLst>
            <pc:docMk/>
            <pc:sldMk cId="2909698130" sldId="256"/>
            <ac:spMk id="180" creationId="{C81A67DD-FF15-4D00-8622-529E30E705A7}"/>
          </ac:spMkLst>
        </pc:spChg>
        <pc:cxnChg chg="mod">
          <ac:chgData name="Stefan Rickli" userId="675019f7ee87259b" providerId="LiveId" clId="{26BC01A9-F509-4F93-A2E6-CF4E7F97F3CA}" dt="2018-11-15T10:34:16.862" v="1416" actId="1076"/>
          <ac:cxnSpMkLst>
            <pc:docMk/>
            <pc:sldMk cId="2909698130" sldId="256"/>
            <ac:cxnSpMk id="8" creationId="{3FF9C8C9-0E50-46BD-B3F6-F1C05DE80A0E}"/>
          </ac:cxnSpMkLst>
        </pc:cxnChg>
        <pc:cxnChg chg="mod">
          <ac:chgData name="Stefan Rickli" userId="675019f7ee87259b" providerId="LiveId" clId="{26BC01A9-F509-4F93-A2E6-CF4E7F97F3CA}" dt="2018-11-15T10:34:16.862" v="1416" actId="1076"/>
          <ac:cxnSpMkLst>
            <pc:docMk/>
            <pc:sldMk cId="2909698130" sldId="256"/>
            <ac:cxnSpMk id="10" creationId="{98467540-38E2-4DC4-9879-1BB300AA4CC4}"/>
          </ac:cxnSpMkLst>
        </pc:cxnChg>
        <pc:cxnChg chg="mod">
          <ac:chgData name="Stefan Rickli" userId="675019f7ee87259b" providerId="LiveId" clId="{26BC01A9-F509-4F93-A2E6-CF4E7F97F3CA}" dt="2018-11-15T10:34:16.862" v="1416" actId="1076"/>
          <ac:cxnSpMkLst>
            <pc:docMk/>
            <pc:sldMk cId="2909698130" sldId="256"/>
            <ac:cxnSpMk id="24" creationId="{7CD1BA57-4112-4874-BFF9-4C77626BBB32}"/>
          </ac:cxnSpMkLst>
        </pc:cxnChg>
        <pc:cxnChg chg="mod">
          <ac:chgData name="Stefan Rickli" userId="675019f7ee87259b" providerId="LiveId" clId="{26BC01A9-F509-4F93-A2E6-CF4E7F97F3CA}" dt="2018-11-15T10:34:16.862" v="1416" actId="1076"/>
          <ac:cxnSpMkLst>
            <pc:docMk/>
            <pc:sldMk cId="2909698130" sldId="256"/>
            <ac:cxnSpMk id="27" creationId="{859D33E7-56DB-4146-AD31-6F72EDB8279A}"/>
          </ac:cxnSpMkLst>
        </pc:cxnChg>
        <pc:cxnChg chg="mod">
          <ac:chgData name="Stefan Rickli" userId="675019f7ee87259b" providerId="LiveId" clId="{26BC01A9-F509-4F93-A2E6-CF4E7F97F3CA}" dt="2018-11-15T10:34:16.862" v="1416" actId="1076"/>
          <ac:cxnSpMkLst>
            <pc:docMk/>
            <pc:sldMk cId="2909698130" sldId="256"/>
            <ac:cxnSpMk id="32" creationId="{3112D967-E988-489C-8298-44360AEA6432}"/>
          </ac:cxnSpMkLst>
        </pc:cxnChg>
        <pc:cxnChg chg="mod">
          <ac:chgData name="Stefan Rickli" userId="675019f7ee87259b" providerId="LiveId" clId="{26BC01A9-F509-4F93-A2E6-CF4E7F97F3CA}" dt="2018-11-15T10:34:16.862" v="1416" actId="1076"/>
          <ac:cxnSpMkLst>
            <pc:docMk/>
            <pc:sldMk cId="2909698130" sldId="256"/>
            <ac:cxnSpMk id="38" creationId="{7B0570C7-83BD-4CEC-8BDF-070CF7EAA3EF}"/>
          </ac:cxnSpMkLst>
        </pc:cxnChg>
        <pc:cxnChg chg="mod">
          <ac:chgData name="Stefan Rickli" userId="675019f7ee87259b" providerId="LiveId" clId="{26BC01A9-F509-4F93-A2E6-CF4E7F97F3CA}" dt="2018-11-15T10:34:16.862" v="1416" actId="1076"/>
          <ac:cxnSpMkLst>
            <pc:docMk/>
            <pc:sldMk cId="2909698130" sldId="256"/>
            <ac:cxnSpMk id="49" creationId="{771E09CC-E28E-4663-8304-84748A07B9A9}"/>
          </ac:cxnSpMkLst>
        </pc:cxnChg>
        <pc:cxnChg chg="del mod">
          <ac:chgData name="Stefan Rickli" userId="675019f7ee87259b" providerId="LiveId" clId="{26BC01A9-F509-4F93-A2E6-CF4E7F97F3CA}" dt="2018-11-15T10:18:15.115" v="1003" actId="478"/>
          <ac:cxnSpMkLst>
            <pc:docMk/>
            <pc:sldMk cId="2909698130" sldId="256"/>
            <ac:cxnSpMk id="52" creationId="{7AA37153-9112-4B98-8517-071AB0C2E034}"/>
          </ac:cxnSpMkLst>
        </pc:cxnChg>
        <pc:cxnChg chg="mod">
          <ac:chgData name="Stefan Rickli" userId="675019f7ee87259b" providerId="LiveId" clId="{26BC01A9-F509-4F93-A2E6-CF4E7F97F3CA}" dt="2018-11-15T10:34:16.862" v="1416" actId="1076"/>
          <ac:cxnSpMkLst>
            <pc:docMk/>
            <pc:sldMk cId="2909698130" sldId="256"/>
            <ac:cxnSpMk id="54" creationId="{2DA41182-D05D-4582-9B71-A0CEB7F13541}"/>
          </ac:cxnSpMkLst>
        </pc:cxnChg>
        <pc:cxnChg chg="mod">
          <ac:chgData name="Stefan Rickli" userId="675019f7ee87259b" providerId="LiveId" clId="{26BC01A9-F509-4F93-A2E6-CF4E7F97F3CA}" dt="2018-11-15T10:34:16.862" v="1416" actId="1076"/>
          <ac:cxnSpMkLst>
            <pc:docMk/>
            <pc:sldMk cId="2909698130" sldId="256"/>
            <ac:cxnSpMk id="55" creationId="{4005BF87-4E74-4248-BFEC-0001A58A404C}"/>
          </ac:cxnSpMkLst>
        </pc:cxnChg>
        <pc:cxnChg chg="mod">
          <ac:chgData name="Stefan Rickli" userId="675019f7ee87259b" providerId="LiveId" clId="{26BC01A9-F509-4F93-A2E6-CF4E7F97F3CA}" dt="2018-11-15T10:34:16.862" v="1416" actId="1076"/>
          <ac:cxnSpMkLst>
            <pc:docMk/>
            <pc:sldMk cId="2909698130" sldId="256"/>
            <ac:cxnSpMk id="58" creationId="{1E01D7B6-D91D-4EF3-BCF0-DA80294866FA}"/>
          </ac:cxnSpMkLst>
        </pc:cxnChg>
        <pc:cxnChg chg="mod">
          <ac:chgData name="Stefan Rickli" userId="675019f7ee87259b" providerId="LiveId" clId="{26BC01A9-F509-4F93-A2E6-CF4E7F97F3CA}" dt="2018-11-15T10:34:16.862" v="1416" actId="1076"/>
          <ac:cxnSpMkLst>
            <pc:docMk/>
            <pc:sldMk cId="2909698130" sldId="256"/>
            <ac:cxnSpMk id="61" creationId="{CBEE9179-D7DF-49F6-BAE6-190C4AA2A0EC}"/>
          </ac:cxnSpMkLst>
        </pc:cxnChg>
        <pc:cxnChg chg="mod">
          <ac:chgData name="Stefan Rickli" userId="675019f7ee87259b" providerId="LiveId" clId="{26BC01A9-F509-4F93-A2E6-CF4E7F97F3CA}" dt="2018-11-15T10:34:16.862" v="1416" actId="1076"/>
          <ac:cxnSpMkLst>
            <pc:docMk/>
            <pc:sldMk cId="2909698130" sldId="256"/>
            <ac:cxnSpMk id="67" creationId="{37253D89-326C-47BE-AEC6-FCD7D2B5C33E}"/>
          </ac:cxnSpMkLst>
        </pc:cxnChg>
        <pc:cxnChg chg="mod">
          <ac:chgData name="Stefan Rickli" userId="675019f7ee87259b" providerId="LiveId" clId="{26BC01A9-F509-4F93-A2E6-CF4E7F97F3CA}" dt="2018-11-15T10:34:16.862" v="1416" actId="1076"/>
          <ac:cxnSpMkLst>
            <pc:docMk/>
            <pc:sldMk cId="2909698130" sldId="256"/>
            <ac:cxnSpMk id="69" creationId="{A88D3006-F7C2-490C-9853-852346D69261}"/>
          </ac:cxnSpMkLst>
        </pc:cxnChg>
        <pc:cxnChg chg="add mod">
          <ac:chgData name="Stefan Rickli" userId="675019f7ee87259b" providerId="LiveId" clId="{26BC01A9-F509-4F93-A2E6-CF4E7F97F3CA}" dt="2018-11-15T10:34:16.862" v="1416" actId="1076"/>
          <ac:cxnSpMkLst>
            <pc:docMk/>
            <pc:sldMk cId="2909698130" sldId="256"/>
            <ac:cxnSpMk id="75" creationId="{625BD6C5-DEA9-4307-A621-E5CA120F14FA}"/>
          </ac:cxnSpMkLst>
        </pc:cxnChg>
        <pc:cxnChg chg="add mod">
          <ac:chgData name="Stefan Rickli" userId="675019f7ee87259b" providerId="LiveId" clId="{26BC01A9-F509-4F93-A2E6-CF4E7F97F3CA}" dt="2018-11-15T10:34:16.862" v="1416" actId="1076"/>
          <ac:cxnSpMkLst>
            <pc:docMk/>
            <pc:sldMk cId="2909698130" sldId="256"/>
            <ac:cxnSpMk id="77" creationId="{91794BC9-2E04-4C9F-93F8-B6EEAE3C809F}"/>
          </ac:cxnSpMkLst>
        </pc:cxnChg>
        <pc:cxnChg chg="add del mod">
          <ac:chgData name="Stefan Rickli" userId="675019f7ee87259b" providerId="LiveId" clId="{26BC01A9-F509-4F93-A2E6-CF4E7F97F3CA}" dt="2018-11-15T10:11:06.166" v="901" actId="478"/>
          <ac:cxnSpMkLst>
            <pc:docMk/>
            <pc:sldMk cId="2909698130" sldId="256"/>
            <ac:cxnSpMk id="87" creationId="{641C7932-E2BF-4EFA-A9F0-5774EC655BE3}"/>
          </ac:cxnSpMkLst>
        </pc:cxnChg>
        <pc:cxnChg chg="add mod">
          <ac:chgData name="Stefan Rickli" userId="675019f7ee87259b" providerId="LiveId" clId="{26BC01A9-F509-4F93-A2E6-CF4E7F97F3CA}" dt="2018-11-15T10:34:16.862" v="1416" actId="1076"/>
          <ac:cxnSpMkLst>
            <pc:docMk/>
            <pc:sldMk cId="2909698130" sldId="256"/>
            <ac:cxnSpMk id="89" creationId="{29D8CA40-76C6-433A-81FC-050158D737AE}"/>
          </ac:cxnSpMkLst>
        </pc:cxnChg>
        <pc:cxnChg chg="add mod">
          <ac:chgData name="Stefan Rickli" userId="675019f7ee87259b" providerId="LiveId" clId="{26BC01A9-F509-4F93-A2E6-CF4E7F97F3CA}" dt="2018-11-15T10:34:16.862" v="1416" actId="1076"/>
          <ac:cxnSpMkLst>
            <pc:docMk/>
            <pc:sldMk cId="2909698130" sldId="256"/>
            <ac:cxnSpMk id="107" creationId="{51C4F341-EA47-46FA-90F2-F95468CC416F}"/>
          </ac:cxnSpMkLst>
        </pc:cxnChg>
        <pc:cxnChg chg="add mod">
          <ac:chgData name="Stefan Rickli" userId="675019f7ee87259b" providerId="LiveId" clId="{26BC01A9-F509-4F93-A2E6-CF4E7F97F3CA}" dt="2018-11-15T10:34:16.862" v="1416" actId="1076"/>
          <ac:cxnSpMkLst>
            <pc:docMk/>
            <pc:sldMk cId="2909698130" sldId="256"/>
            <ac:cxnSpMk id="110" creationId="{D5062B36-2794-4D33-9945-3601BD29B912}"/>
          </ac:cxnSpMkLst>
        </pc:cxnChg>
        <pc:cxnChg chg="add mod">
          <ac:chgData name="Stefan Rickli" userId="675019f7ee87259b" providerId="LiveId" clId="{26BC01A9-F509-4F93-A2E6-CF4E7F97F3CA}" dt="2018-11-15T10:34:16.862" v="1416" actId="1076"/>
          <ac:cxnSpMkLst>
            <pc:docMk/>
            <pc:sldMk cId="2909698130" sldId="256"/>
            <ac:cxnSpMk id="112" creationId="{E2F33E07-3F9E-4887-9BC0-A4E9126FCC87}"/>
          </ac:cxnSpMkLst>
        </pc:cxnChg>
        <pc:cxnChg chg="add mod">
          <ac:chgData name="Stefan Rickli" userId="675019f7ee87259b" providerId="LiveId" clId="{26BC01A9-F509-4F93-A2E6-CF4E7F97F3CA}" dt="2018-11-15T10:34:16.862" v="1416" actId="1076"/>
          <ac:cxnSpMkLst>
            <pc:docMk/>
            <pc:sldMk cId="2909698130" sldId="256"/>
            <ac:cxnSpMk id="113" creationId="{AD7BBB80-95EE-416A-8F68-B8C6B5B77735}"/>
          </ac:cxnSpMkLst>
        </pc:cxnChg>
        <pc:cxnChg chg="add mod">
          <ac:chgData name="Stefan Rickli" userId="675019f7ee87259b" providerId="LiveId" clId="{26BC01A9-F509-4F93-A2E6-CF4E7F97F3CA}" dt="2018-11-15T10:34:16.862" v="1416" actId="1076"/>
          <ac:cxnSpMkLst>
            <pc:docMk/>
            <pc:sldMk cId="2909698130" sldId="256"/>
            <ac:cxnSpMk id="116" creationId="{9DDA2974-3CD8-4556-81C6-784DC168F7AC}"/>
          </ac:cxnSpMkLst>
        </pc:cxnChg>
        <pc:cxnChg chg="add mod">
          <ac:chgData name="Stefan Rickli" userId="675019f7ee87259b" providerId="LiveId" clId="{26BC01A9-F509-4F93-A2E6-CF4E7F97F3CA}" dt="2018-11-15T10:34:16.862" v="1416" actId="1076"/>
          <ac:cxnSpMkLst>
            <pc:docMk/>
            <pc:sldMk cId="2909698130" sldId="256"/>
            <ac:cxnSpMk id="120" creationId="{D504E9C8-8341-4BE5-A7AB-E6FC20D674A9}"/>
          </ac:cxnSpMkLst>
        </pc:cxnChg>
        <pc:cxnChg chg="add del mod">
          <ac:chgData name="Stefan Rickli" userId="675019f7ee87259b" providerId="LiveId" clId="{26BC01A9-F509-4F93-A2E6-CF4E7F97F3CA}" dt="2018-11-15T10:31:13.693" v="1361" actId="478"/>
          <ac:cxnSpMkLst>
            <pc:docMk/>
            <pc:sldMk cId="2909698130" sldId="256"/>
            <ac:cxnSpMk id="125" creationId="{5A503D4A-595E-41FD-A8F0-7E7242A0C314}"/>
          </ac:cxnSpMkLst>
        </pc:cxnChg>
        <pc:cxnChg chg="add del mod">
          <ac:chgData name="Stefan Rickli" userId="675019f7ee87259b" providerId="LiveId" clId="{26BC01A9-F509-4F93-A2E6-CF4E7F97F3CA}" dt="2018-11-15T10:31:37.187" v="1364" actId="478"/>
          <ac:cxnSpMkLst>
            <pc:docMk/>
            <pc:sldMk cId="2909698130" sldId="256"/>
            <ac:cxnSpMk id="127" creationId="{0945422A-41DC-4B95-BC62-C5F09F425BD2}"/>
          </ac:cxnSpMkLst>
        </pc:cxnChg>
        <pc:cxnChg chg="add del mod">
          <ac:chgData name="Stefan Rickli" userId="675019f7ee87259b" providerId="LiveId" clId="{26BC01A9-F509-4F93-A2E6-CF4E7F97F3CA}" dt="2018-11-15T10:31:04.754" v="1359" actId="478"/>
          <ac:cxnSpMkLst>
            <pc:docMk/>
            <pc:sldMk cId="2909698130" sldId="256"/>
            <ac:cxnSpMk id="132" creationId="{1E86F4D9-E447-4050-8BC9-46E88A5AA0A4}"/>
          </ac:cxnSpMkLst>
        </pc:cxnChg>
        <pc:cxnChg chg="add del mod">
          <ac:chgData name="Stefan Rickli" userId="675019f7ee87259b" providerId="LiveId" clId="{26BC01A9-F509-4F93-A2E6-CF4E7F97F3CA}" dt="2018-11-15T10:31:04.754" v="1359" actId="478"/>
          <ac:cxnSpMkLst>
            <pc:docMk/>
            <pc:sldMk cId="2909698130" sldId="256"/>
            <ac:cxnSpMk id="139" creationId="{E2421674-6B44-4C69-AA89-E72E334F5708}"/>
          </ac:cxnSpMkLst>
        </pc:cxnChg>
        <pc:cxnChg chg="add del mod">
          <ac:chgData name="Stefan Rickli" userId="675019f7ee87259b" providerId="LiveId" clId="{26BC01A9-F509-4F93-A2E6-CF4E7F97F3CA}" dt="2018-11-15T10:31:04.754" v="1359" actId="478"/>
          <ac:cxnSpMkLst>
            <pc:docMk/>
            <pc:sldMk cId="2909698130" sldId="256"/>
            <ac:cxnSpMk id="142" creationId="{C23F3CE2-24DA-4F2A-BC30-9C2761BBF19E}"/>
          </ac:cxnSpMkLst>
        </pc:cxnChg>
        <pc:cxnChg chg="add mod">
          <ac:chgData name="Stefan Rickli" userId="675019f7ee87259b" providerId="LiveId" clId="{26BC01A9-F509-4F93-A2E6-CF4E7F97F3CA}" dt="2018-11-16T10:08:47.370" v="1482" actId="14100"/>
          <ac:cxnSpMkLst>
            <pc:docMk/>
            <pc:sldMk cId="2909698130" sldId="256"/>
            <ac:cxnSpMk id="175" creationId="{1D449BCE-5F65-40EB-90BF-38D04972A793}"/>
          </ac:cxnSpMkLst>
        </pc:cxnChg>
      </pc:sldChg>
      <pc:sldMasterChg chg="modSp modSldLayout">
        <pc:chgData name="Stefan Rickli" userId="675019f7ee87259b" providerId="LiveId" clId="{26BC01A9-F509-4F93-A2E6-CF4E7F97F3CA}" dt="2018-11-15T09:36:19.868" v="60"/>
        <pc:sldMasterMkLst>
          <pc:docMk/>
          <pc:sldMasterMk cId="450622801" sldId="2147483684"/>
        </pc:sldMasterMkLst>
        <pc:spChg chg="mod">
          <ac:chgData name="Stefan Rickli" userId="675019f7ee87259b" providerId="LiveId" clId="{26BC01A9-F509-4F93-A2E6-CF4E7F97F3CA}" dt="2018-11-15T09:36:19.868" v="60"/>
          <ac:spMkLst>
            <pc:docMk/>
            <pc:sldMasterMk cId="450622801" sldId="2147483684"/>
            <ac:spMk id="2" creationId="{00000000-0000-0000-0000-000000000000}"/>
          </ac:spMkLst>
        </pc:spChg>
        <pc:spChg chg="mod">
          <ac:chgData name="Stefan Rickli" userId="675019f7ee87259b" providerId="LiveId" clId="{26BC01A9-F509-4F93-A2E6-CF4E7F97F3CA}" dt="2018-11-15T09:36:19.868" v="60"/>
          <ac:spMkLst>
            <pc:docMk/>
            <pc:sldMasterMk cId="450622801" sldId="2147483684"/>
            <ac:spMk id="3" creationId="{00000000-0000-0000-0000-000000000000}"/>
          </ac:spMkLst>
        </pc:spChg>
        <pc:spChg chg="mod">
          <ac:chgData name="Stefan Rickli" userId="675019f7ee87259b" providerId="LiveId" clId="{26BC01A9-F509-4F93-A2E6-CF4E7F97F3CA}" dt="2018-11-15T09:36:19.868" v="60"/>
          <ac:spMkLst>
            <pc:docMk/>
            <pc:sldMasterMk cId="450622801" sldId="2147483684"/>
            <ac:spMk id="4" creationId="{00000000-0000-0000-0000-000000000000}"/>
          </ac:spMkLst>
        </pc:spChg>
        <pc:spChg chg="mod">
          <ac:chgData name="Stefan Rickli" userId="675019f7ee87259b" providerId="LiveId" clId="{26BC01A9-F509-4F93-A2E6-CF4E7F97F3CA}" dt="2018-11-15T09:36:19.868" v="60"/>
          <ac:spMkLst>
            <pc:docMk/>
            <pc:sldMasterMk cId="450622801" sldId="2147483684"/>
            <ac:spMk id="5" creationId="{00000000-0000-0000-0000-000000000000}"/>
          </ac:spMkLst>
        </pc:spChg>
        <pc:spChg chg="mod">
          <ac:chgData name="Stefan Rickli" userId="675019f7ee87259b" providerId="LiveId" clId="{26BC01A9-F509-4F93-A2E6-CF4E7F97F3CA}" dt="2018-11-15T09:36:19.868" v="60"/>
          <ac:spMkLst>
            <pc:docMk/>
            <pc:sldMasterMk cId="450622801" sldId="2147483684"/>
            <ac:spMk id="6" creationId="{00000000-0000-0000-0000-000000000000}"/>
          </ac:spMkLst>
        </pc:spChg>
        <pc:sldLayoutChg chg="modSp">
          <pc:chgData name="Stefan Rickli" userId="675019f7ee87259b" providerId="LiveId" clId="{26BC01A9-F509-4F93-A2E6-CF4E7F97F3CA}" dt="2018-11-15T09:36:19.868" v="60"/>
          <pc:sldLayoutMkLst>
            <pc:docMk/>
            <pc:sldMasterMk cId="450622801" sldId="2147483684"/>
            <pc:sldLayoutMk cId="827653549" sldId="2147483685"/>
          </pc:sldLayoutMkLst>
          <pc:spChg chg="mod">
            <ac:chgData name="Stefan Rickli" userId="675019f7ee87259b" providerId="LiveId" clId="{26BC01A9-F509-4F93-A2E6-CF4E7F97F3CA}" dt="2018-11-15T09:36:19.868" v="60"/>
            <ac:spMkLst>
              <pc:docMk/>
              <pc:sldMasterMk cId="450622801" sldId="2147483684"/>
              <pc:sldLayoutMk cId="827653549" sldId="2147483685"/>
              <ac:spMk id="2" creationId="{00000000-0000-0000-0000-000000000000}"/>
            </ac:spMkLst>
          </pc:spChg>
          <pc:spChg chg="mod">
            <ac:chgData name="Stefan Rickli" userId="675019f7ee87259b" providerId="LiveId" clId="{26BC01A9-F509-4F93-A2E6-CF4E7F97F3CA}" dt="2018-11-15T09:36:19.868" v="60"/>
            <ac:spMkLst>
              <pc:docMk/>
              <pc:sldMasterMk cId="450622801" sldId="2147483684"/>
              <pc:sldLayoutMk cId="827653549" sldId="2147483685"/>
              <ac:spMk id="3" creationId="{00000000-0000-0000-0000-000000000000}"/>
            </ac:spMkLst>
          </pc:spChg>
        </pc:sldLayoutChg>
        <pc:sldLayoutChg chg="modSp">
          <pc:chgData name="Stefan Rickli" userId="675019f7ee87259b" providerId="LiveId" clId="{26BC01A9-F509-4F93-A2E6-CF4E7F97F3CA}" dt="2018-11-15T09:36:19.868" v="60"/>
          <pc:sldLayoutMkLst>
            <pc:docMk/>
            <pc:sldMasterMk cId="450622801" sldId="2147483684"/>
            <pc:sldLayoutMk cId="56177608" sldId="2147483687"/>
          </pc:sldLayoutMkLst>
          <pc:spChg chg="mod">
            <ac:chgData name="Stefan Rickli" userId="675019f7ee87259b" providerId="LiveId" clId="{26BC01A9-F509-4F93-A2E6-CF4E7F97F3CA}" dt="2018-11-15T09:36:19.868" v="60"/>
            <ac:spMkLst>
              <pc:docMk/>
              <pc:sldMasterMk cId="450622801" sldId="2147483684"/>
              <pc:sldLayoutMk cId="56177608" sldId="2147483687"/>
              <ac:spMk id="2" creationId="{00000000-0000-0000-0000-000000000000}"/>
            </ac:spMkLst>
          </pc:spChg>
          <pc:spChg chg="mod">
            <ac:chgData name="Stefan Rickli" userId="675019f7ee87259b" providerId="LiveId" clId="{26BC01A9-F509-4F93-A2E6-CF4E7F97F3CA}" dt="2018-11-15T09:36:19.868" v="60"/>
            <ac:spMkLst>
              <pc:docMk/>
              <pc:sldMasterMk cId="450622801" sldId="2147483684"/>
              <pc:sldLayoutMk cId="56177608" sldId="2147483687"/>
              <ac:spMk id="3" creationId="{00000000-0000-0000-0000-000000000000}"/>
            </ac:spMkLst>
          </pc:spChg>
        </pc:sldLayoutChg>
        <pc:sldLayoutChg chg="modSp">
          <pc:chgData name="Stefan Rickli" userId="675019f7ee87259b" providerId="LiveId" clId="{26BC01A9-F509-4F93-A2E6-CF4E7F97F3CA}" dt="2018-11-15T09:36:19.868" v="60"/>
          <pc:sldLayoutMkLst>
            <pc:docMk/>
            <pc:sldMasterMk cId="450622801" sldId="2147483684"/>
            <pc:sldLayoutMk cId="441747469" sldId="2147483688"/>
          </pc:sldLayoutMkLst>
          <pc:spChg chg="mod">
            <ac:chgData name="Stefan Rickli" userId="675019f7ee87259b" providerId="LiveId" clId="{26BC01A9-F509-4F93-A2E6-CF4E7F97F3CA}" dt="2018-11-15T09:36:19.868" v="60"/>
            <ac:spMkLst>
              <pc:docMk/>
              <pc:sldMasterMk cId="450622801" sldId="2147483684"/>
              <pc:sldLayoutMk cId="441747469" sldId="2147483688"/>
              <ac:spMk id="3" creationId="{00000000-0000-0000-0000-000000000000}"/>
            </ac:spMkLst>
          </pc:spChg>
          <pc:spChg chg="mod">
            <ac:chgData name="Stefan Rickli" userId="675019f7ee87259b" providerId="LiveId" clId="{26BC01A9-F509-4F93-A2E6-CF4E7F97F3CA}" dt="2018-11-15T09:36:19.868" v="60"/>
            <ac:spMkLst>
              <pc:docMk/>
              <pc:sldMasterMk cId="450622801" sldId="2147483684"/>
              <pc:sldLayoutMk cId="441747469" sldId="2147483688"/>
              <ac:spMk id="4" creationId="{00000000-0000-0000-0000-000000000000}"/>
            </ac:spMkLst>
          </pc:spChg>
        </pc:sldLayoutChg>
        <pc:sldLayoutChg chg="modSp">
          <pc:chgData name="Stefan Rickli" userId="675019f7ee87259b" providerId="LiveId" clId="{26BC01A9-F509-4F93-A2E6-CF4E7F97F3CA}" dt="2018-11-15T09:36:19.868" v="60"/>
          <pc:sldLayoutMkLst>
            <pc:docMk/>
            <pc:sldMasterMk cId="450622801" sldId="2147483684"/>
            <pc:sldLayoutMk cId="278960544" sldId="2147483689"/>
          </pc:sldLayoutMkLst>
          <pc:spChg chg="mod">
            <ac:chgData name="Stefan Rickli" userId="675019f7ee87259b" providerId="LiveId" clId="{26BC01A9-F509-4F93-A2E6-CF4E7F97F3CA}" dt="2018-11-15T09:36:19.868" v="60"/>
            <ac:spMkLst>
              <pc:docMk/>
              <pc:sldMasterMk cId="450622801" sldId="2147483684"/>
              <pc:sldLayoutMk cId="278960544" sldId="2147483689"/>
              <ac:spMk id="2" creationId="{00000000-0000-0000-0000-000000000000}"/>
            </ac:spMkLst>
          </pc:spChg>
          <pc:spChg chg="mod">
            <ac:chgData name="Stefan Rickli" userId="675019f7ee87259b" providerId="LiveId" clId="{26BC01A9-F509-4F93-A2E6-CF4E7F97F3CA}" dt="2018-11-15T09:36:19.868" v="60"/>
            <ac:spMkLst>
              <pc:docMk/>
              <pc:sldMasterMk cId="450622801" sldId="2147483684"/>
              <pc:sldLayoutMk cId="278960544" sldId="2147483689"/>
              <ac:spMk id="3" creationId="{00000000-0000-0000-0000-000000000000}"/>
            </ac:spMkLst>
          </pc:spChg>
          <pc:spChg chg="mod">
            <ac:chgData name="Stefan Rickli" userId="675019f7ee87259b" providerId="LiveId" clId="{26BC01A9-F509-4F93-A2E6-CF4E7F97F3CA}" dt="2018-11-15T09:36:19.868" v="60"/>
            <ac:spMkLst>
              <pc:docMk/>
              <pc:sldMasterMk cId="450622801" sldId="2147483684"/>
              <pc:sldLayoutMk cId="278960544" sldId="2147483689"/>
              <ac:spMk id="4" creationId="{00000000-0000-0000-0000-000000000000}"/>
            </ac:spMkLst>
          </pc:spChg>
          <pc:spChg chg="mod">
            <ac:chgData name="Stefan Rickli" userId="675019f7ee87259b" providerId="LiveId" clId="{26BC01A9-F509-4F93-A2E6-CF4E7F97F3CA}" dt="2018-11-15T09:36:19.868" v="60"/>
            <ac:spMkLst>
              <pc:docMk/>
              <pc:sldMasterMk cId="450622801" sldId="2147483684"/>
              <pc:sldLayoutMk cId="278960544" sldId="2147483689"/>
              <ac:spMk id="5" creationId="{00000000-0000-0000-0000-000000000000}"/>
            </ac:spMkLst>
          </pc:spChg>
          <pc:spChg chg="mod">
            <ac:chgData name="Stefan Rickli" userId="675019f7ee87259b" providerId="LiveId" clId="{26BC01A9-F509-4F93-A2E6-CF4E7F97F3CA}" dt="2018-11-15T09:36:19.868" v="60"/>
            <ac:spMkLst>
              <pc:docMk/>
              <pc:sldMasterMk cId="450622801" sldId="2147483684"/>
              <pc:sldLayoutMk cId="278960544" sldId="2147483689"/>
              <ac:spMk id="6" creationId="{00000000-0000-0000-0000-000000000000}"/>
            </ac:spMkLst>
          </pc:spChg>
        </pc:sldLayoutChg>
        <pc:sldLayoutChg chg="modSp">
          <pc:chgData name="Stefan Rickli" userId="675019f7ee87259b" providerId="LiveId" clId="{26BC01A9-F509-4F93-A2E6-CF4E7F97F3CA}" dt="2018-11-15T09:36:19.868" v="60"/>
          <pc:sldLayoutMkLst>
            <pc:docMk/>
            <pc:sldMasterMk cId="450622801" sldId="2147483684"/>
            <pc:sldLayoutMk cId="2179232428" sldId="2147483692"/>
          </pc:sldLayoutMkLst>
          <pc:spChg chg="mod">
            <ac:chgData name="Stefan Rickli" userId="675019f7ee87259b" providerId="LiveId" clId="{26BC01A9-F509-4F93-A2E6-CF4E7F97F3CA}" dt="2018-11-15T09:36:19.868" v="60"/>
            <ac:spMkLst>
              <pc:docMk/>
              <pc:sldMasterMk cId="450622801" sldId="2147483684"/>
              <pc:sldLayoutMk cId="2179232428" sldId="2147483692"/>
              <ac:spMk id="2" creationId="{00000000-0000-0000-0000-000000000000}"/>
            </ac:spMkLst>
          </pc:spChg>
          <pc:spChg chg="mod">
            <ac:chgData name="Stefan Rickli" userId="675019f7ee87259b" providerId="LiveId" clId="{26BC01A9-F509-4F93-A2E6-CF4E7F97F3CA}" dt="2018-11-15T09:36:19.868" v="60"/>
            <ac:spMkLst>
              <pc:docMk/>
              <pc:sldMasterMk cId="450622801" sldId="2147483684"/>
              <pc:sldLayoutMk cId="2179232428" sldId="2147483692"/>
              <ac:spMk id="3" creationId="{00000000-0000-0000-0000-000000000000}"/>
            </ac:spMkLst>
          </pc:spChg>
          <pc:spChg chg="mod">
            <ac:chgData name="Stefan Rickli" userId="675019f7ee87259b" providerId="LiveId" clId="{26BC01A9-F509-4F93-A2E6-CF4E7F97F3CA}" dt="2018-11-15T09:36:19.868" v="60"/>
            <ac:spMkLst>
              <pc:docMk/>
              <pc:sldMasterMk cId="450622801" sldId="2147483684"/>
              <pc:sldLayoutMk cId="2179232428" sldId="2147483692"/>
              <ac:spMk id="4" creationId="{00000000-0000-0000-0000-000000000000}"/>
            </ac:spMkLst>
          </pc:spChg>
        </pc:sldLayoutChg>
        <pc:sldLayoutChg chg="modSp">
          <pc:chgData name="Stefan Rickli" userId="675019f7ee87259b" providerId="LiveId" clId="{26BC01A9-F509-4F93-A2E6-CF4E7F97F3CA}" dt="2018-11-15T09:36:19.868" v="60"/>
          <pc:sldLayoutMkLst>
            <pc:docMk/>
            <pc:sldMasterMk cId="450622801" sldId="2147483684"/>
            <pc:sldLayoutMk cId="1862101502" sldId="2147483693"/>
          </pc:sldLayoutMkLst>
          <pc:spChg chg="mod">
            <ac:chgData name="Stefan Rickli" userId="675019f7ee87259b" providerId="LiveId" clId="{26BC01A9-F509-4F93-A2E6-CF4E7F97F3CA}" dt="2018-11-15T09:36:19.868" v="60"/>
            <ac:spMkLst>
              <pc:docMk/>
              <pc:sldMasterMk cId="450622801" sldId="2147483684"/>
              <pc:sldLayoutMk cId="1862101502" sldId="2147483693"/>
              <ac:spMk id="2" creationId="{00000000-0000-0000-0000-000000000000}"/>
            </ac:spMkLst>
          </pc:spChg>
          <pc:spChg chg="mod">
            <ac:chgData name="Stefan Rickli" userId="675019f7ee87259b" providerId="LiveId" clId="{26BC01A9-F509-4F93-A2E6-CF4E7F97F3CA}" dt="2018-11-15T09:36:19.868" v="60"/>
            <ac:spMkLst>
              <pc:docMk/>
              <pc:sldMasterMk cId="450622801" sldId="2147483684"/>
              <pc:sldLayoutMk cId="1862101502" sldId="2147483693"/>
              <ac:spMk id="3" creationId="{00000000-0000-0000-0000-000000000000}"/>
            </ac:spMkLst>
          </pc:spChg>
          <pc:spChg chg="mod">
            <ac:chgData name="Stefan Rickli" userId="675019f7ee87259b" providerId="LiveId" clId="{26BC01A9-F509-4F93-A2E6-CF4E7F97F3CA}" dt="2018-11-15T09:36:19.868" v="60"/>
            <ac:spMkLst>
              <pc:docMk/>
              <pc:sldMasterMk cId="450622801" sldId="2147483684"/>
              <pc:sldLayoutMk cId="1862101502" sldId="2147483693"/>
              <ac:spMk id="4" creationId="{00000000-0000-0000-0000-000000000000}"/>
            </ac:spMkLst>
          </pc:spChg>
        </pc:sldLayoutChg>
        <pc:sldLayoutChg chg="modSp">
          <pc:chgData name="Stefan Rickli" userId="675019f7ee87259b" providerId="LiveId" clId="{26BC01A9-F509-4F93-A2E6-CF4E7F97F3CA}" dt="2018-11-15T09:36:19.868" v="60"/>
          <pc:sldLayoutMkLst>
            <pc:docMk/>
            <pc:sldMasterMk cId="450622801" sldId="2147483684"/>
            <pc:sldLayoutMk cId="1700919633" sldId="2147483695"/>
          </pc:sldLayoutMkLst>
          <pc:spChg chg="mod">
            <ac:chgData name="Stefan Rickli" userId="675019f7ee87259b" providerId="LiveId" clId="{26BC01A9-F509-4F93-A2E6-CF4E7F97F3CA}" dt="2018-11-15T09:36:19.868" v="60"/>
            <ac:spMkLst>
              <pc:docMk/>
              <pc:sldMasterMk cId="450622801" sldId="2147483684"/>
              <pc:sldLayoutMk cId="1700919633" sldId="2147483695"/>
              <ac:spMk id="2" creationId="{00000000-0000-0000-0000-000000000000}"/>
            </ac:spMkLst>
          </pc:spChg>
          <pc:spChg chg="mod">
            <ac:chgData name="Stefan Rickli" userId="675019f7ee87259b" providerId="LiveId" clId="{26BC01A9-F509-4F93-A2E6-CF4E7F97F3CA}" dt="2018-11-15T09:36:19.868" v="60"/>
            <ac:spMkLst>
              <pc:docMk/>
              <pc:sldMasterMk cId="450622801" sldId="2147483684"/>
              <pc:sldLayoutMk cId="1700919633" sldId="2147483695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9980" y="1414125"/>
            <a:ext cx="19979879" cy="3008266"/>
          </a:xfrm>
        </p:spPr>
        <p:txBody>
          <a:bodyPr anchor="b"/>
          <a:lstStyle>
            <a:lvl1pPr algn="ctr">
              <a:defRPr sz="75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9980" y="4538401"/>
            <a:ext cx="19979879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72" indent="0" algn="ctr">
              <a:buNone/>
              <a:defRPr sz="2520"/>
            </a:lvl2pPr>
            <a:lvl3pPr marL="1152144" indent="0" algn="ctr">
              <a:buNone/>
              <a:defRPr sz="2268"/>
            </a:lvl3pPr>
            <a:lvl4pPr marL="1728216" indent="0" algn="ctr">
              <a:buNone/>
              <a:defRPr sz="2016"/>
            </a:lvl4pPr>
            <a:lvl5pPr marL="2304288" indent="0" algn="ctr">
              <a:buNone/>
              <a:defRPr sz="2016"/>
            </a:lvl5pPr>
            <a:lvl6pPr marL="2880360" indent="0" algn="ctr">
              <a:buNone/>
              <a:defRPr sz="2016"/>
            </a:lvl6pPr>
            <a:lvl7pPr marL="3456432" indent="0" algn="ctr">
              <a:buNone/>
              <a:defRPr sz="2016"/>
            </a:lvl7pPr>
            <a:lvl8pPr marL="4032504" indent="0" algn="ctr">
              <a:buNone/>
              <a:defRPr sz="2016"/>
            </a:lvl8pPr>
            <a:lvl9pPr marL="4608576" indent="0" algn="ctr">
              <a:buNone/>
              <a:defRPr sz="201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78BC-8C75-4CA4-B440-830D54992D9A}" type="datetimeFigureOut">
              <a:rPr lang="de-CH" smtClean="0"/>
              <a:t>15.11.2018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90AF-5F34-48E9-87F4-5F18D8EC8AF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766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78BC-8C75-4CA4-B440-830D54992D9A}" type="datetimeFigureOut">
              <a:rPr lang="de-CH" smtClean="0"/>
              <a:t>15.11.2018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90AF-5F34-48E9-87F4-5F18D8EC8AF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13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064134" y="460041"/>
            <a:ext cx="5744215" cy="732264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31489" y="460041"/>
            <a:ext cx="16899647" cy="732264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78BC-8C75-4CA4-B440-830D54992D9A}" type="datetimeFigureOut">
              <a:rPr lang="de-CH" smtClean="0"/>
              <a:t>15.11.2018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90AF-5F34-48E9-87F4-5F18D8EC8AF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12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78BC-8C75-4CA4-B440-830D54992D9A}" type="datetimeFigureOut">
              <a:rPr lang="de-CH" smtClean="0"/>
              <a:t>15.11.2018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90AF-5F34-48E9-87F4-5F18D8EC8AF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134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614" y="2154191"/>
            <a:ext cx="22976860" cy="3594317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7614" y="5782512"/>
            <a:ext cx="22976860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1pPr>
            <a:lvl2pPr marL="576072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144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21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28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432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50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57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78BC-8C75-4CA4-B440-830D54992D9A}" type="datetimeFigureOut">
              <a:rPr lang="de-CH" smtClean="0"/>
              <a:t>15.11.2018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90AF-5F34-48E9-87F4-5F18D8EC8AF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528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1489" y="2300203"/>
            <a:ext cx="11321931" cy="54824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86418" y="2300203"/>
            <a:ext cx="11321931" cy="54824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78BC-8C75-4CA4-B440-830D54992D9A}" type="datetimeFigureOut">
              <a:rPr lang="de-CH" smtClean="0"/>
              <a:t>15.11.2018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90AF-5F34-48E9-87F4-5F18D8EC8AF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410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59" y="460041"/>
            <a:ext cx="22976860" cy="16701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4960" y="2118188"/>
            <a:ext cx="11269899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4960" y="3156278"/>
            <a:ext cx="11269899" cy="46424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86418" y="2118188"/>
            <a:ext cx="11325401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86418" y="3156278"/>
            <a:ext cx="11325401" cy="46424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78BC-8C75-4CA4-B440-830D54992D9A}" type="datetimeFigureOut">
              <a:rPr lang="de-CH" smtClean="0"/>
              <a:t>15.11.2018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90AF-5F34-48E9-87F4-5F18D8EC8AF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284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78BC-8C75-4CA4-B440-830D54992D9A}" type="datetimeFigureOut">
              <a:rPr lang="de-CH" smtClean="0"/>
              <a:t>15.11.2018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90AF-5F34-48E9-87F4-5F18D8EC8AF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05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78BC-8C75-4CA4-B440-830D54992D9A}" type="datetimeFigureOut">
              <a:rPr lang="de-CH" smtClean="0"/>
              <a:t>15.11.2018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90AF-5F34-48E9-87F4-5F18D8EC8AF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382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60" y="576051"/>
            <a:ext cx="8592040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5401" y="1244111"/>
            <a:ext cx="13486418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60" y="2592229"/>
            <a:ext cx="8592040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78BC-8C75-4CA4-B440-830D54992D9A}" type="datetimeFigureOut">
              <a:rPr lang="de-CH" smtClean="0"/>
              <a:t>15.11.2018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90AF-5F34-48E9-87F4-5F18D8EC8AF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611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60" y="576051"/>
            <a:ext cx="8592040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25401" y="1244111"/>
            <a:ext cx="13486418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72" indent="0">
              <a:buNone/>
              <a:defRPr sz="3528"/>
            </a:lvl2pPr>
            <a:lvl3pPr marL="1152144" indent="0">
              <a:buNone/>
              <a:defRPr sz="3024"/>
            </a:lvl3pPr>
            <a:lvl4pPr marL="1728216" indent="0">
              <a:buNone/>
              <a:defRPr sz="2520"/>
            </a:lvl4pPr>
            <a:lvl5pPr marL="2304288" indent="0">
              <a:buNone/>
              <a:defRPr sz="2520"/>
            </a:lvl5pPr>
            <a:lvl6pPr marL="2880360" indent="0">
              <a:buNone/>
              <a:defRPr sz="2520"/>
            </a:lvl6pPr>
            <a:lvl7pPr marL="3456432" indent="0">
              <a:buNone/>
              <a:defRPr sz="2520"/>
            </a:lvl7pPr>
            <a:lvl8pPr marL="4032504" indent="0">
              <a:buNone/>
              <a:defRPr sz="2520"/>
            </a:lvl8pPr>
            <a:lvl9pPr marL="4608576" indent="0">
              <a:buNone/>
              <a:defRPr sz="252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60" y="2592229"/>
            <a:ext cx="8592040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78BC-8C75-4CA4-B440-830D54992D9A}" type="datetimeFigureOut">
              <a:rPr lang="de-CH" smtClean="0"/>
              <a:t>15.11.2018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B90AF-5F34-48E9-87F4-5F18D8EC8AF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403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1489" y="460041"/>
            <a:ext cx="22976860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1489" y="2300203"/>
            <a:ext cx="22976860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31489" y="8008708"/>
            <a:ext cx="5993964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078BC-8C75-4CA4-B440-830D54992D9A}" type="datetimeFigureOut">
              <a:rPr lang="de-CH" smtClean="0"/>
              <a:t>15.11.2018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24447" y="8008708"/>
            <a:ext cx="8990945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814385" y="8008708"/>
            <a:ext cx="5993964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B90AF-5F34-48E9-87F4-5F18D8EC8AF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344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152144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1152144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10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FF9C8C9-0E50-46BD-B3F6-F1C05DE80A0E}"/>
              </a:ext>
            </a:extLst>
          </p:cNvPr>
          <p:cNvCxnSpPr>
            <a:cxnSpLocks/>
          </p:cNvCxnSpPr>
          <p:nvPr/>
        </p:nvCxnSpPr>
        <p:spPr>
          <a:xfrm>
            <a:off x="803835" y="7506651"/>
            <a:ext cx="24821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8467540-38E2-4DC4-9879-1BB300AA4CC4}"/>
              </a:ext>
            </a:extLst>
          </p:cNvPr>
          <p:cNvCxnSpPr>
            <a:cxnSpLocks/>
          </p:cNvCxnSpPr>
          <p:nvPr/>
        </p:nvCxnSpPr>
        <p:spPr>
          <a:xfrm flipV="1">
            <a:off x="1108630" y="1091114"/>
            <a:ext cx="0" cy="6674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1A02F7E4-E5F9-453B-B195-84903A8217DF}"/>
              </a:ext>
            </a:extLst>
          </p:cNvPr>
          <p:cNvSpPr txBox="1"/>
          <p:nvPr/>
        </p:nvSpPr>
        <p:spPr>
          <a:xfrm rot="16200000">
            <a:off x="-426861" y="4496250"/>
            <a:ext cx="178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of  coolness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12A317FA-31AD-4253-8839-A687BE77AEC1}"/>
                  </a:ext>
                </a:extLst>
              </p:cNvPr>
              <p:cNvSpPr txBox="1"/>
              <p:nvPr/>
            </p:nvSpPr>
            <p:spPr>
              <a:xfrm>
                <a:off x="1600614" y="5724744"/>
                <a:ext cx="673454" cy="518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12A317FA-31AD-4253-8839-A687BE77A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614" y="5724744"/>
                <a:ext cx="673454" cy="5186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8A46BEA2-3B84-42F4-B921-8B38BD21AA4C}"/>
              </a:ext>
            </a:extLst>
          </p:cNvPr>
          <p:cNvSpPr txBox="1"/>
          <p:nvPr/>
        </p:nvSpPr>
        <p:spPr>
          <a:xfrm>
            <a:off x="1602651" y="4314168"/>
            <a:ext cx="993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holy grail,</a:t>
            </a:r>
          </a:p>
          <a:p>
            <a:r>
              <a:rPr lang="en-US" sz="1600" dirty="0"/>
              <a:t>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2AF7B1B-1E13-41A8-B1DB-162D8AC76E2E}"/>
                  </a:ext>
                </a:extLst>
              </p:cNvPr>
              <p:cNvSpPr txBox="1"/>
              <p:nvPr/>
            </p:nvSpPr>
            <p:spPr>
              <a:xfrm>
                <a:off x="3569143" y="5763086"/>
                <a:ext cx="918200" cy="625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2AF7B1B-1E13-41A8-B1DB-162D8AC76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143" y="5763086"/>
                <a:ext cx="918200" cy="6252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4BC95484-53CB-4CCC-9F70-A60BA78C0171}"/>
                  </a:ext>
                </a:extLst>
              </p:cNvPr>
              <p:cNvSpPr txBox="1"/>
              <p:nvPr/>
            </p:nvSpPr>
            <p:spPr>
              <a:xfrm>
                <a:off x="9758378" y="4630314"/>
                <a:ext cx="887166" cy="577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𝑦𝑢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4BC95484-53CB-4CCC-9F70-A60BA78C0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378" y="4630314"/>
                <a:ext cx="887166" cy="5770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0DE365CE-13A8-493F-9BE4-333ED6BAF018}"/>
                  </a:ext>
                </a:extLst>
              </p:cNvPr>
              <p:cNvSpPr txBox="1"/>
              <p:nvPr/>
            </p:nvSpPr>
            <p:spPr>
              <a:xfrm>
                <a:off x="11659932" y="3987701"/>
                <a:ext cx="887166" cy="642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𝑦𝑢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0DE365CE-13A8-493F-9BE4-333ED6BAF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9932" y="3987701"/>
                <a:ext cx="887166" cy="6426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59059F9-04A1-41A0-87E0-5BE540FBBF22}"/>
                  </a:ext>
                </a:extLst>
              </p:cNvPr>
              <p:cNvSpPr txBox="1"/>
              <p:nvPr/>
            </p:nvSpPr>
            <p:spPr>
              <a:xfrm>
                <a:off x="11573545" y="6080741"/>
                <a:ext cx="930448" cy="192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ℱ𝒯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59059F9-04A1-41A0-87E0-5BE540FBB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3545" y="6080741"/>
                <a:ext cx="930448" cy="192425"/>
              </a:xfrm>
              <a:prstGeom prst="rect">
                <a:avLst/>
              </a:prstGeom>
              <a:blipFill>
                <a:blip r:embed="rId6"/>
                <a:stretch>
                  <a:fillRect l="-5263" t="-21875" b="-3125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2363597A-FAA8-46B4-83E9-D5CFAA700CC6}"/>
                  </a:ext>
                </a:extLst>
              </p:cNvPr>
              <p:cNvSpPr txBox="1"/>
              <p:nvPr/>
            </p:nvSpPr>
            <p:spPr>
              <a:xfrm>
                <a:off x="15466658" y="6023552"/>
                <a:ext cx="1681742" cy="3048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2363597A-FAA8-46B4-83E9-D5CFAA700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658" y="6023552"/>
                <a:ext cx="1681742" cy="304827"/>
              </a:xfrm>
              <a:prstGeom prst="rect">
                <a:avLst/>
              </a:prstGeom>
              <a:blipFill>
                <a:blip r:embed="rId7"/>
                <a:stretch>
                  <a:fillRect l="-4710" t="-154000" r="-12319" b="-238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1179ED3-ABDE-4EBB-899A-B9AAEAD0D8B7}"/>
                  </a:ext>
                </a:extLst>
              </p:cNvPr>
              <p:cNvSpPr txBox="1"/>
              <p:nvPr/>
            </p:nvSpPr>
            <p:spPr>
              <a:xfrm>
                <a:off x="13501135" y="6123697"/>
                <a:ext cx="1418145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1179ED3-ABDE-4EBB-899A-B9AAEAD0D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1135" y="6123697"/>
                <a:ext cx="1418145" cy="391133"/>
              </a:xfrm>
              <a:prstGeom prst="rect">
                <a:avLst/>
              </a:prstGeom>
              <a:blipFill>
                <a:blip r:embed="rId8"/>
                <a:stretch>
                  <a:fillRect l="-6034" t="-110938" r="-15948" b="-17343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CD1BA57-4112-4874-BFF9-4C77626BBB32}"/>
              </a:ext>
            </a:extLst>
          </p:cNvPr>
          <p:cNvCxnSpPr>
            <a:cxnSpLocks/>
          </p:cNvCxnSpPr>
          <p:nvPr/>
        </p:nvCxnSpPr>
        <p:spPr>
          <a:xfrm>
            <a:off x="1313099" y="6376382"/>
            <a:ext cx="15722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859D33E7-56DB-4146-AD31-6F72EDB8279A}"/>
              </a:ext>
            </a:extLst>
          </p:cNvPr>
          <p:cNvCxnSpPr/>
          <p:nvPr/>
        </p:nvCxnSpPr>
        <p:spPr>
          <a:xfrm>
            <a:off x="2885357" y="6376382"/>
            <a:ext cx="393422" cy="393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112D967-E988-489C-8298-44360AEA6432}"/>
              </a:ext>
            </a:extLst>
          </p:cNvPr>
          <p:cNvCxnSpPr>
            <a:cxnSpLocks/>
          </p:cNvCxnSpPr>
          <p:nvPr/>
        </p:nvCxnSpPr>
        <p:spPr>
          <a:xfrm>
            <a:off x="3278785" y="6769804"/>
            <a:ext cx="1562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C8B709F7-EE61-4597-9E87-B8BBCE516250}"/>
              </a:ext>
            </a:extLst>
          </p:cNvPr>
          <p:cNvSpPr txBox="1"/>
          <p:nvPr/>
        </p:nvSpPr>
        <p:spPr>
          <a:xfrm>
            <a:off x="3321616" y="4156982"/>
            <a:ext cx="1342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get ETFE from</a:t>
            </a:r>
          </a:p>
          <a:p>
            <a:pPr algn="ctr"/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1600" dirty="0"/>
              <a:t>-point DFTs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B0570C7-83BD-4CEC-8BDF-070CF7EAA3EF}"/>
              </a:ext>
            </a:extLst>
          </p:cNvPr>
          <p:cNvCxnSpPr>
            <a:cxnSpLocks/>
          </p:cNvCxnSpPr>
          <p:nvPr/>
        </p:nvCxnSpPr>
        <p:spPr>
          <a:xfrm flipV="1">
            <a:off x="4841774" y="5577626"/>
            <a:ext cx="4396849" cy="1192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559756EF-620E-44E0-8C4F-9FED360EA72E}"/>
                  </a:ext>
                </a:extLst>
              </p:cNvPr>
              <p:cNvSpPr txBox="1"/>
              <p:nvPr/>
            </p:nvSpPr>
            <p:spPr>
              <a:xfrm>
                <a:off x="5153537" y="5618325"/>
                <a:ext cx="1696298" cy="484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559756EF-620E-44E0-8C4F-9FED360EA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537" y="5618325"/>
                <a:ext cx="1696298" cy="4844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feld 39">
            <a:extLst>
              <a:ext uri="{FF2B5EF4-FFF2-40B4-BE49-F238E27FC236}">
                <a16:creationId xmlns:a16="http://schemas.microsoft.com/office/drawing/2014/main" id="{7AFB7085-0356-4D79-B3EC-02ADCE0B53F2}"/>
              </a:ext>
            </a:extLst>
          </p:cNvPr>
          <p:cNvSpPr txBox="1"/>
          <p:nvPr/>
        </p:nvSpPr>
        <p:spPr>
          <a:xfrm>
            <a:off x="3382062" y="6431713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Cambria Math" panose="02040503050406030204" pitchFamily="18" charset="0"/>
                <a:ea typeface="Cambria Math" panose="02040503050406030204" pitchFamily="18" charset="0"/>
              </a:rPr>
              <a:t>(u is nonperiodic)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0B88A57D-8313-44D0-B609-8EA57EFCDE97}"/>
                  </a:ext>
                </a:extLst>
              </p:cNvPr>
              <p:cNvSpPr txBox="1"/>
              <p:nvPr/>
            </p:nvSpPr>
            <p:spPr>
              <a:xfrm>
                <a:off x="7415061" y="4898941"/>
                <a:ext cx="1489831" cy="6309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0B88A57D-8313-44D0-B609-8EA57EFCD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061" y="4898941"/>
                <a:ext cx="1489831" cy="6309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feld 45">
            <a:extLst>
              <a:ext uri="{FF2B5EF4-FFF2-40B4-BE49-F238E27FC236}">
                <a16:creationId xmlns:a16="http://schemas.microsoft.com/office/drawing/2014/main" id="{0F4E5E50-75DA-4B51-AF6D-FC6585B4D814}"/>
              </a:ext>
            </a:extLst>
          </p:cNvPr>
          <p:cNvSpPr txBox="1"/>
          <p:nvPr/>
        </p:nvSpPr>
        <p:spPr>
          <a:xfrm>
            <a:off x="5053552" y="3866727"/>
            <a:ext cx="195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make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en-US" sz="1600" dirty="0"/>
              <a:t>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sz="1600" dirty="0"/>
              <a:t>-periodic**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51B0562-84AC-499D-A01C-EA2D11FB3060}"/>
              </a:ext>
            </a:extLst>
          </p:cNvPr>
          <p:cNvSpPr txBox="1"/>
          <p:nvPr/>
        </p:nvSpPr>
        <p:spPr>
          <a:xfrm>
            <a:off x="7339660" y="3530604"/>
            <a:ext cx="1774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remove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1600" dirty="0"/>
              <a:t> transient</a:t>
            </a:r>
          </a:p>
          <a:p>
            <a:pPr algn="ctr"/>
            <a:r>
              <a:rPr lang="en-US" sz="1600" dirty="0"/>
              <a:t>periods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771E09CC-E28E-4663-8304-84748A07B9A9}"/>
              </a:ext>
            </a:extLst>
          </p:cNvPr>
          <p:cNvCxnSpPr>
            <a:cxnSpLocks/>
          </p:cNvCxnSpPr>
          <p:nvPr/>
        </p:nvCxnSpPr>
        <p:spPr>
          <a:xfrm>
            <a:off x="3082068" y="5107766"/>
            <a:ext cx="0" cy="2657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2DA41182-D05D-4582-9B71-A0CEB7F13541}"/>
              </a:ext>
            </a:extLst>
          </p:cNvPr>
          <p:cNvCxnSpPr>
            <a:cxnSpLocks/>
          </p:cNvCxnSpPr>
          <p:nvPr/>
        </p:nvCxnSpPr>
        <p:spPr>
          <a:xfrm>
            <a:off x="4936268" y="4307144"/>
            <a:ext cx="0" cy="3458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4005BF87-4E74-4248-BFEC-0001A58A404C}"/>
              </a:ext>
            </a:extLst>
          </p:cNvPr>
          <p:cNvCxnSpPr>
            <a:cxnSpLocks/>
          </p:cNvCxnSpPr>
          <p:nvPr/>
        </p:nvCxnSpPr>
        <p:spPr>
          <a:xfrm>
            <a:off x="7189510" y="4077740"/>
            <a:ext cx="0" cy="3664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1E01D7B6-D91D-4EF3-BCF0-DA80294866FA}"/>
              </a:ext>
            </a:extLst>
          </p:cNvPr>
          <p:cNvCxnSpPr>
            <a:cxnSpLocks/>
          </p:cNvCxnSpPr>
          <p:nvPr/>
        </p:nvCxnSpPr>
        <p:spPr>
          <a:xfrm>
            <a:off x="9294536" y="3818428"/>
            <a:ext cx="0" cy="3915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CBEE9179-D7DF-49F6-BAE6-190C4AA2A0EC}"/>
              </a:ext>
            </a:extLst>
          </p:cNvPr>
          <p:cNvCxnSpPr>
            <a:cxnSpLocks/>
          </p:cNvCxnSpPr>
          <p:nvPr/>
        </p:nvCxnSpPr>
        <p:spPr>
          <a:xfrm flipV="1">
            <a:off x="9239296" y="5333933"/>
            <a:ext cx="2035738" cy="248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AC482B98-C027-4A2D-B351-3ED4EFEA3423}"/>
                  </a:ext>
                </a:extLst>
              </p:cNvPr>
              <p:cNvSpPr txBox="1"/>
              <p:nvPr/>
            </p:nvSpPr>
            <p:spPr>
              <a:xfrm>
                <a:off x="9468404" y="3352370"/>
                <a:ext cx="150656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different way to</a:t>
                </a:r>
              </a:p>
              <a:p>
                <a:pPr algn="ctr"/>
                <a:r>
                  <a:rPr lang="en-US" sz="1600" dirty="0"/>
                  <a:t>express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sz="1600" dirty="0"/>
                  <a:t>?</a:t>
                </a:r>
              </a:p>
            </p:txBody>
          </p:sp>
        </mc:Choice>
        <mc:Fallback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AC482B98-C027-4A2D-B351-3ED4EFEA3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404" y="3352370"/>
                <a:ext cx="1506566" cy="584775"/>
              </a:xfrm>
              <a:prstGeom prst="rect">
                <a:avLst/>
              </a:prstGeom>
              <a:blipFill>
                <a:blip r:embed="rId11"/>
                <a:stretch>
                  <a:fillRect l="-1619" t="-3125" r="-1619" b="-125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13763BAA-8C75-485E-B91A-17F2EB684D5B}"/>
                  </a:ext>
                </a:extLst>
              </p:cNvPr>
              <p:cNvSpPr txBox="1"/>
              <p:nvPr/>
            </p:nvSpPr>
            <p:spPr>
              <a:xfrm>
                <a:off x="9329745" y="6252119"/>
                <a:ext cx="1112036" cy="476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Lyung 2.83: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𝑦𝑢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sz="1200"/>
              </a:p>
            </p:txBody>
          </p:sp>
        </mc:Choice>
        <mc:Fallback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13763BAA-8C75-485E-B91A-17F2EB684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745" y="6252119"/>
                <a:ext cx="1112036" cy="476284"/>
              </a:xfrm>
              <a:prstGeom prst="rect">
                <a:avLst/>
              </a:prstGeom>
              <a:blipFill>
                <a:blip r:embed="rId12"/>
                <a:stretch>
                  <a:fillRect t="-1282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37253D89-326C-47BE-AEC6-FCD7D2B5C33E}"/>
              </a:ext>
            </a:extLst>
          </p:cNvPr>
          <p:cNvCxnSpPr>
            <a:cxnSpLocks/>
          </p:cNvCxnSpPr>
          <p:nvPr/>
        </p:nvCxnSpPr>
        <p:spPr>
          <a:xfrm flipV="1">
            <a:off x="11269294" y="4719463"/>
            <a:ext cx="2042019" cy="614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A88D3006-F7C2-490C-9853-852346D69261}"/>
              </a:ext>
            </a:extLst>
          </p:cNvPr>
          <p:cNvCxnSpPr>
            <a:cxnSpLocks/>
          </p:cNvCxnSpPr>
          <p:nvPr/>
        </p:nvCxnSpPr>
        <p:spPr>
          <a:xfrm>
            <a:off x="11275034" y="3644753"/>
            <a:ext cx="0" cy="4112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DB5CED28-5B54-4B91-9994-B5E16221BDCB}"/>
                  </a:ext>
                </a:extLst>
              </p:cNvPr>
              <p:cNvSpPr txBox="1"/>
              <p:nvPr/>
            </p:nvSpPr>
            <p:spPr>
              <a:xfrm>
                <a:off x="11325187" y="6280115"/>
                <a:ext cx="1530805" cy="469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u is under our control</a:t>
                </a:r>
              </a:p>
              <a:p>
                <a:pPr algn="ctr"/>
                <a:r>
                  <a:rPr lang="en-US" sz="1200" dirty="0"/>
                  <a:t>==&gt;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1200" dirty="0"/>
                  <a:t> very accurate</a:t>
                </a:r>
              </a:p>
            </p:txBody>
          </p:sp>
        </mc:Choice>
        <mc:Fallback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DB5CED28-5B54-4B91-9994-B5E16221B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187" y="6280115"/>
                <a:ext cx="1530805" cy="469424"/>
              </a:xfrm>
              <a:prstGeom prst="rect">
                <a:avLst/>
              </a:prstGeom>
              <a:blipFill>
                <a:blip r:embed="rId13"/>
                <a:stretch>
                  <a:fillRect l="-398" b="-1039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feld 73">
            <a:extLst>
              <a:ext uri="{FF2B5EF4-FFF2-40B4-BE49-F238E27FC236}">
                <a16:creationId xmlns:a16="http://schemas.microsoft.com/office/drawing/2014/main" id="{63883D9D-1C88-49FF-BADB-7D2C5C2BFDEA}"/>
              </a:ext>
            </a:extLst>
          </p:cNvPr>
          <p:cNvSpPr txBox="1"/>
          <p:nvPr/>
        </p:nvSpPr>
        <p:spPr>
          <a:xfrm>
            <a:off x="17340795" y="2660772"/>
            <a:ext cx="1579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smooth the DFTs</a:t>
            </a: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625BD6C5-DEA9-4307-A621-E5CA120F14FA}"/>
              </a:ext>
            </a:extLst>
          </p:cNvPr>
          <p:cNvCxnSpPr>
            <a:cxnSpLocks/>
          </p:cNvCxnSpPr>
          <p:nvPr/>
        </p:nvCxnSpPr>
        <p:spPr>
          <a:xfrm>
            <a:off x="17255790" y="3157638"/>
            <a:ext cx="0" cy="4599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91794BC9-2E04-4C9F-93F8-B6EEAE3C809F}"/>
              </a:ext>
            </a:extLst>
          </p:cNvPr>
          <p:cNvCxnSpPr>
            <a:cxnSpLocks/>
          </p:cNvCxnSpPr>
          <p:nvPr/>
        </p:nvCxnSpPr>
        <p:spPr>
          <a:xfrm>
            <a:off x="19094350" y="2699319"/>
            <a:ext cx="0" cy="5077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4841E5C0-5C05-4249-B55C-DC39A832A419}"/>
              </a:ext>
            </a:extLst>
          </p:cNvPr>
          <p:cNvSpPr txBox="1"/>
          <p:nvPr/>
        </p:nvSpPr>
        <p:spPr>
          <a:xfrm>
            <a:off x="19154878" y="1452209"/>
            <a:ext cx="20860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make DFT length large:</a:t>
            </a:r>
          </a:p>
          <a:p>
            <a:r>
              <a:rPr lang="en-US" sz="1600" dirty="0"/>
              <a:t>frequency domain</a:t>
            </a:r>
          </a:p>
          <a:p>
            <a:r>
              <a:rPr lang="en-US" sz="1600" dirty="0"/>
              <a:t>densely covered</a:t>
            </a:r>
          </a:p>
          <a:p>
            <a:r>
              <a:rPr lang="en-US" sz="1600" dirty="0"/>
              <a:t>==&gt; convolute with</a:t>
            </a:r>
          </a:p>
          <a:p>
            <a:r>
              <a:rPr lang="en-US" sz="1600" dirty="0"/>
              <a:t>        smoothing filter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059A2209-BEF0-456A-A58E-342527821586}"/>
              </a:ext>
            </a:extLst>
          </p:cNvPr>
          <p:cNvSpPr txBox="1"/>
          <p:nvPr/>
        </p:nvSpPr>
        <p:spPr>
          <a:xfrm>
            <a:off x="19154878" y="2886064"/>
            <a:ext cx="2385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FF6600"/>
                </a:solidFill>
              </a:rPr>
              <a:t>convolution in freq.</a:t>
            </a:r>
          </a:p>
          <a:p>
            <a:r>
              <a:rPr lang="en-US" sz="1600">
                <a:solidFill>
                  <a:srgbClr val="FF6600"/>
                </a:solidFill>
              </a:rPr>
              <a:t>domain is computationally</a:t>
            </a:r>
          </a:p>
          <a:p>
            <a:r>
              <a:rPr lang="en-US" sz="1600">
                <a:solidFill>
                  <a:srgbClr val="FF6600"/>
                </a:solidFill>
              </a:rPr>
              <a:t>costly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49D0C406-CB0E-4977-94B0-CE475879377A}"/>
              </a:ext>
            </a:extLst>
          </p:cNvPr>
          <p:cNvSpPr txBox="1"/>
          <p:nvPr/>
        </p:nvSpPr>
        <p:spPr>
          <a:xfrm>
            <a:off x="17364263" y="3157638"/>
            <a:ext cx="1556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6600"/>
                </a:solidFill>
              </a:rPr>
              <a:t>sparse spectrum</a:t>
            </a: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29D8CA40-76C6-433A-81FC-050158D737AE}"/>
              </a:ext>
            </a:extLst>
          </p:cNvPr>
          <p:cNvCxnSpPr>
            <a:cxnSpLocks/>
          </p:cNvCxnSpPr>
          <p:nvPr/>
        </p:nvCxnSpPr>
        <p:spPr>
          <a:xfrm>
            <a:off x="21837550" y="1452209"/>
            <a:ext cx="0" cy="6304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>
            <a:extLst>
              <a:ext uri="{FF2B5EF4-FFF2-40B4-BE49-F238E27FC236}">
                <a16:creationId xmlns:a16="http://schemas.microsoft.com/office/drawing/2014/main" id="{C849547B-CBF2-406E-82C5-88C4B99D1422}"/>
              </a:ext>
            </a:extLst>
          </p:cNvPr>
          <p:cNvSpPr txBox="1"/>
          <p:nvPr/>
        </p:nvSpPr>
        <p:spPr>
          <a:xfrm>
            <a:off x="21837552" y="1091112"/>
            <a:ext cx="26368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convolution in freq. domain</a:t>
            </a:r>
          </a:p>
          <a:p>
            <a:pPr algn="ctr"/>
            <a:r>
              <a:rPr lang="en-US" sz="1600" dirty="0"/>
              <a:t>&lt;==&gt;</a:t>
            </a:r>
          </a:p>
          <a:p>
            <a:pPr algn="ctr"/>
            <a:r>
              <a:rPr lang="en-US" sz="1600" dirty="0"/>
              <a:t>multiplication in time domain</a:t>
            </a:r>
          </a:p>
          <a:p>
            <a:pPr algn="ctr"/>
            <a:r>
              <a:rPr lang="en-US" sz="1600" dirty="0"/>
              <a:t>(autocorrelation)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==&gt; time domain windows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B6905060-86AD-4074-AEA0-4711FFE67CFF}"/>
              </a:ext>
            </a:extLst>
          </p:cNvPr>
          <p:cNvSpPr txBox="1"/>
          <p:nvPr/>
        </p:nvSpPr>
        <p:spPr>
          <a:xfrm>
            <a:off x="7228789" y="4246791"/>
            <a:ext cx="2133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6600"/>
                </a:solidFill>
              </a:rPr>
              <a:t>still noisy</a:t>
            </a:r>
          </a:p>
          <a:p>
            <a:r>
              <a:rPr lang="en-US" sz="1600" dirty="0">
                <a:solidFill>
                  <a:srgbClr val="FF6600"/>
                </a:solidFill>
              </a:rPr>
              <a:t>can see noise spectrum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A314D360-70A9-4DC4-AF3B-F0820238734B}"/>
              </a:ext>
            </a:extLst>
          </p:cNvPr>
          <p:cNvSpPr txBox="1"/>
          <p:nvPr/>
        </p:nvSpPr>
        <p:spPr>
          <a:xfrm>
            <a:off x="5003167" y="4348530"/>
            <a:ext cx="2133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6600"/>
                </a:solidFill>
              </a:rPr>
              <a:t>noisy</a:t>
            </a:r>
          </a:p>
          <a:p>
            <a:r>
              <a:rPr lang="en-US" sz="1600" dirty="0">
                <a:solidFill>
                  <a:srgbClr val="FF6600"/>
                </a:solidFill>
              </a:rPr>
              <a:t>can see noise spectrum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86501C21-DC16-435F-A66D-19246D81CE6C}"/>
                  </a:ext>
                </a:extLst>
              </p:cNvPr>
              <p:cNvSpPr txBox="1"/>
              <p:nvPr/>
            </p:nvSpPr>
            <p:spPr>
              <a:xfrm>
                <a:off x="11282422" y="2867449"/>
                <a:ext cx="1973745" cy="604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make approximations</a:t>
                </a:r>
              </a:p>
              <a:p>
                <a:pPr algn="ctr"/>
                <a:r>
                  <a:rPr lang="en-US" sz="16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𝑦𝑢</m:t>
                        </m:r>
                      </m:sub>
                    </m:sSub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86501C21-DC16-435F-A66D-19246D81C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2422" y="2867449"/>
                <a:ext cx="1973745" cy="604204"/>
              </a:xfrm>
              <a:prstGeom prst="rect">
                <a:avLst/>
              </a:prstGeom>
              <a:blipFill>
                <a:blip r:embed="rId14"/>
                <a:stretch>
                  <a:fillRect l="-926" t="-3030" r="-617" b="-1010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Textfeld 104">
            <a:extLst>
              <a:ext uri="{FF2B5EF4-FFF2-40B4-BE49-F238E27FC236}">
                <a16:creationId xmlns:a16="http://schemas.microsoft.com/office/drawing/2014/main" id="{8F1A7821-2001-4BCF-8B23-130E2FE8701D}"/>
              </a:ext>
            </a:extLst>
          </p:cNvPr>
          <p:cNvSpPr txBox="1"/>
          <p:nvPr/>
        </p:nvSpPr>
        <p:spPr>
          <a:xfrm>
            <a:off x="3298055" y="4920906"/>
            <a:ext cx="1289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6600"/>
                </a:solidFill>
              </a:rPr>
              <a:t>high variance</a:t>
            </a:r>
          </a:p>
          <a:p>
            <a:r>
              <a:rPr lang="en-US" sz="1600" dirty="0">
                <a:solidFill>
                  <a:srgbClr val="FF6600"/>
                </a:solidFill>
              </a:rPr>
              <a:t>ETFE erratic</a:t>
            </a:r>
          </a:p>
        </p:txBody>
      </p: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51C4F341-EA47-46FA-90F2-F95468CC416F}"/>
              </a:ext>
            </a:extLst>
          </p:cNvPr>
          <p:cNvCxnSpPr>
            <a:cxnSpLocks/>
          </p:cNvCxnSpPr>
          <p:nvPr/>
        </p:nvCxnSpPr>
        <p:spPr>
          <a:xfrm flipV="1">
            <a:off x="17246050" y="2505508"/>
            <a:ext cx="7392800" cy="2224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D5062B36-2794-4D33-9945-3601BD29B912}"/>
              </a:ext>
            </a:extLst>
          </p:cNvPr>
          <p:cNvCxnSpPr>
            <a:cxnSpLocks/>
          </p:cNvCxnSpPr>
          <p:nvPr/>
        </p:nvCxnSpPr>
        <p:spPr>
          <a:xfrm>
            <a:off x="13311312" y="4730090"/>
            <a:ext cx="391771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E2F33E07-3F9E-4887-9BC0-A4E9126FCC87}"/>
              </a:ext>
            </a:extLst>
          </p:cNvPr>
          <p:cNvCxnSpPr>
            <a:cxnSpLocks/>
          </p:cNvCxnSpPr>
          <p:nvPr/>
        </p:nvCxnSpPr>
        <p:spPr>
          <a:xfrm>
            <a:off x="13311310" y="3316953"/>
            <a:ext cx="0" cy="4440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AD7BBB80-95EE-416A-8F68-B8C6B5B77735}"/>
              </a:ext>
            </a:extLst>
          </p:cNvPr>
          <p:cNvCxnSpPr>
            <a:cxnSpLocks/>
          </p:cNvCxnSpPr>
          <p:nvPr/>
        </p:nvCxnSpPr>
        <p:spPr>
          <a:xfrm>
            <a:off x="4847706" y="6769804"/>
            <a:ext cx="8463607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9DDA2974-3CD8-4556-81C6-784DC168F7AC}"/>
              </a:ext>
            </a:extLst>
          </p:cNvPr>
          <p:cNvCxnSpPr>
            <a:cxnSpLocks/>
          </p:cNvCxnSpPr>
          <p:nvPr/>
        </p:nvCxnSpPr>
        <p:spPr>
          <a:xfrm flipV="1">
            <a:off x="13311310" y="6398678"/>
            <a:ext cx="3939846" cy="369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D504E9C8-8341-4BE5-A7AB-E6FC20D674A9}"/>
              </a:ext>
            </a:extLst>
          </p:cNvPr>
          <p:cNvCxnSpPr>
            <a:cxnSpLocks/>
          </p:cNvCxnSpPr>
          <p:nvPr/>
        </p:nvCxnSpPr>
        <p:spPr>
          <a:xfrm>
            <a:off x="15230760" y="5237828"/>
            <a:ext cx="0" cy="25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466F8CA3-CBF0-49DE-86B5-810EACF122A2}"/>
              </a:ext>
            </a:extLst>
          </p:cNvPr>
          <p:cNvSpPr/>
          <p:nvPr/>
        </p:nvSpPr>
        <p:spPr>
          <a:xfrm>
            <a:off x="13420422" y="5275835"/>
            <a:ext cx="1106047" cy="384157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529A70F5-171C-4FB2-8A80-CF2F43E3451A}"/>
              </a:ext>
            </a:extLst>
          </p:cNvPr>
          <p:cNvSpPr txBox="1"/>
          <p:nvPr/>
        </p:nvSpPr>
        <p:spPr>
          <a:xfrm>
            <a:off x="13366456" y="5640739"/>
            <a:ext cx="1902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6600"/>
                </a:solidFill>
              </a:rPr>
              <a:t>variance not optimal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381C5B75-59A5-41FF-A608-CB81C8B727D5}"/>
              </a:ext>
            </a:extLst>
          </p:cNvPr>
          <p:cNvSpPr txBox="1"/>
          <p:nvPr/>
        </p:nvSpPr>
        <p:spPr>
          <a:xfrm>
            <a:off x="13359966" y="4993037"/>
            <a:ext cx="1838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Barlett’s</a:t>
            </a:r>
            <a:r>
              <a:rPr lang="en-US" sz="1600" dirty="0"/>
              <a:t> procedure:</a:t>
            </a:r>
          </a:p>
          <a:p>
            <a:r>
              <a:rPr lang="en-US" sz="1600" dirty="0"/>
              <a:t>split dataset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58D5F18C-FB34-4344-BEAF-EAD6B6B76E52}"/>
              </a:ext>
            </a:extLst>
          </p:cNvPr>
          <p:cNvSpPr txBox="1"/>
          <p:nvPr/>
        </p:nvSpPr>
        <p:spPr>
          <a:xfrm>
            <a:off x="15314532" y="4831566"/>
            <a:ext cx="1914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choose weights</a:t>
            </a:r>
          </a:p>
          <a:p>
            <a:r>
              <a:rPr lang="en-US" sz="1600" dirty="0"/>
              <a:t>according to input</a:t>
            </a:r>
          </a:p>
          <a:p>
            <a:r>
              <a:rPr lang="en-US" sz="1600" dirty="0"/>
              <a:t>energy at every freq.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2F636613-809E-4574-BEC2-5B3F012FD9CC}"/>
              </a:ext>
            </a:extLst>
          </p:cNvPr>
          <p:cNvSpPr txBox="1"/>
          <p:nvPr/>
        </p:nvSpPr>
        <p:spPr>
          <a:xfrm>
            <a:off x="23396002" y="4923444"/>
            <a:ext cx="2872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Todo</a:t>
            </a:r>
            <a:r>
              <a:rPr lang="en-US" sz="1600" dirty="0"/>
              <a:t>:</a:t>
            </a:r>
          </a:p>
          <a:p>
            <a:r>
              <a:rPr lang="en-US" sz="1600" dirty="0"/>
              <a:t>- Time domain windowing</a:t>
            </a:r>
          </a:p>
          <a:p>
            <a:r>
              <a:rPr lang="en-US" sz="1600" dirty="0"/>
              <a:t>- Welch’s method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D11BDAF9-A713-4694-9EF1-3ED958A45230}"/>
              </a:ext>
            </a:extLst>
          </p:cNvPr>
          <p:cNvSpPr txBox="1"/>
          <p:nvPr/>
        </p:nvSpPr>
        <p:spPr>
          <a:xfrm>
            <a:off x="3797939" y="7197515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3.8</a:t>
            </a: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8B73967F-6C2D-443B-BCF4-119947B1F1EE}"/>
              </a:ext>
            </a:extLst>
          </p:cNvPr>
          <p:cNvSpPr txBox="1"/>
          <p:nvPr/>
        </p:nvSpPr>
        <p:spPr>
          <a:xfrm>
            <a:off x="5526854" y="7197515"/>
            <a:ext cx="1107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3.25 – 3.30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C0D39EE4-4A17-4B45-A2BC-735791D677DC}"/>
              </a:ext>
            </a:extLst>
          </p:cNvPr>
          <p:cNvSpPr txBox="1"/>
          <p:nvPr/>
        </p:nvSpPr>
        <p:spPr>
          <a:xfrm>
            <a:off x="7724239" y="7197515"/>
            <a:ext cx="1107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3.20 – 3.25</a:t>
            </a:r>
          </a:p>
        </p:txBody>
      </p:sp>
      <p:sp>
        <p:nvSpPr>
          <p:cNvPr id="158" name="Textfeld 157">
            <a:extLst>
              <a:ext uri="{FF2B5EF4-FFF2-40B4-BE49-F238E27FC236}">
                <a16:creationId xmlns:a16="http://schemas.microsoft.com/office/drawing/2014/main" id="{3CCA87B7-D925-4F89-A9F4-2CD37E24E361}"/>
              </a:ext>
            </a:extLst>
          </p:cNvPr>
          <p:cNvSpPr txBox="1"/>
          <p:nvPr/>
        </p:nvSpPr>
        <p:spPr>
          <a:xfrm>
            <a:off x="10094615" y="7177850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3.33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76E78243-F88A-4490-AF2E-1068AA07BCB3}"/>
              </a:ext>
            </a:extLst>
          </p:cNvPr>
          <p:cNvSpPr txBox="1"/>
          <p:nvPr/>
        </p:nvSpPr>
        <p:spPr>
          <a:xfrm>
            <a:off x="11758437" y="7158345"/>
            <a:ext cx="1107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3.32 – 3.33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FB9BB917-0575-437A-9A6F-C59A5BDA5C21}"/>
              </a:ext>
            </a:extLst>
          </p:cNvPr>
          <p:cNvSpPr txBox="1"/>
          <p:nvPr/>
        </p:nvSpPr>
        <p:spPr>
          <a:xfrm>
            <a:off x="14067955" y="7158345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4.11</a:t>
            </a:r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5B640647-B791-4319-920B-5EDCDC24C9D0}"/>
              </a:ext>
            </a:extLst>
          </p:cNvPr>
          <p:cNvSpPr txBox="1"/>
          <p:nvPr/>
        </p:nvSpPr>
        <p:spPr>
          <a:xfrm>
            <a:off x="15804001" y="7177850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4.2 – 4.7</a:t>
            </a: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C2B4051C-9112-4B79-B111-CFA3F59A0C56}"/>
              </a:ext>
            </a:extLst>
          </p:cNvPr>
          <p:cNvSpPr txBox="1"/>
          <p:nvPr/>
        </p:nvSpPr>
        <p:spPr>
          <a:xfrm>
            <a:off x="5630115" y="7530276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4.8 – 4.10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CDFFDEC3-3105-4553-B3D9-DD15E1E68E5B}"/>
              </a:ext>
            </a:extLst>
          </p:cNvPr>
          <p:cNvSpPr txBox="1"/>
          <p:nvPr/>
        </p:nvSpPr>
        <p:spPr>
          <a:xfrm>
            <a:off x="17880266" y="716809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4.14</a:t>
            </a:r>
          </a:p>
        </p:txBody>
      </p:sp>
      <p:sp>
        <p:nvSpPr>
          <p:cNvPr id="164" name="Textfeld 163">
            <a:extLst>
              <a:ext uri="{FF2B5EF4-FFF2-40B4-BE49-F238E27FC236}">
                <a16:creationId xmlns:a16="http://schemas.microsoft.com/office/drawing/2014/main" id="{E05332DE-702D-4884-A5BF-4EBBBBE636C4}"/>
              </a:ext>
            </a:extLst>
          </p:cNvPr>
          <p:cNvSpPr txBox="1"/>
          <p:nvPr/>
        </p:nvSpPr>
        <p:spPr>
          <a:xfrm>
            <a:off x="19968141" y="7158345"/>
            <a:ext cx="1107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4.15 – 4.26</a:t>
            </a:r>
          </a:p>
        </p:txBody>
      </p:sp>
      <p:sp>
        <p:nvSpPr>
          <p:cNvPr id="165" name="Textfeld 164">
            <a:extLst>
              <a:ext uri="{FF2B5EF4-FFF2-40B4-BE49-F238E27FC236}">
                <a16:creationId xmlns:a16="http://schemas.microsoft.com/office/drawing/2014/main" id="{D31CE0D1-E1EE-48F2-BE8D-99ACFD5237BF}"/>
              </a:ext>
            </a:extLst>
          </p:cNvPr>
          <p:cNvSpPr txBox="1"/>
          <p:nvPr/>
        </p:nvSpPr>
        <p:spPr>
          <a:xfrm>
            <a:off x="22696174" y="7158345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5.1 – 5.28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feld 166">
                <a:extLst>
                  <a:ext uri="{FF2B5EF4-FFF2-40B4-BE49-F238E27FC236}">
                    <a16:creationId xmlns:a16="http://schemas.microsoft.com/office/drawing/2014/main" id="{8595C8C7-3933-4C67-97DD-51B7F198B25D}"/>
                  </a:ext>
                </a:extLst>
              </p:cNvPr>
              <p:cNvSpPr txBox="1"/>
              <p:nvPr/>
            </p:nvSpPr>
            <p:spPr>
              <a:xfrm>
                <a:off x="5003167" y="8050999"/>
                <a:ext cx="5435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**) Ch.3 uses DFTs of length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200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200" dirty="0"/>
                  <a:t>,</a:t>
                </a:r>
              </a:p>
              <a:p>
                <a:r>
                  <a:rPr lang="en-US" sz="1200" dirty="0"/>
                  <a:t>       whereas Ch. 4 uses DFTs of length M, which is usually equivalent when averaged.</a:t>
                </a:r>
              </a:p>
            </p:txBody>
          </p:sp>
        </mc:Choice>
        <mc:Fallback>
          <p:sp>
            <p:nvSpPr>
              <p:cNvPr id="167" name="Textfeld 166">
                <a:extLst>
                  <a:ext uri="{FF2B5EF4-FFF2-40B4-BE49-F238E27FC236}">
                    <a16:creationId xmlns:a16="http://schemas.microsoft.com/office/drawing/2014/main" id="{8595C8C7-3933-4C67-97DD-51B7F198B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167" y="8050999"/>
                <a:ext cx="5435399" cy="461665"/>
              </a:xfrm>
              <a:prstGeom prst="rect">
                <a:avLst/>
              </a:prstGeom>
              <a:blipFill>
                <a:blip r:embed="rId15"/>
                <a:stretch>
                  <a:fillRect l="-112" t="-1333" b="-1066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Textfeld 170">
            <a:extLst>
              <a:ext uri="{FF2B5EF4-FFF2-40B4-BE49-F238E27FC236}">
                <a16:creationId xmlns:a16="http://schemas.microsoft.com/office/drawing/2014/main" id="{C1C099F1-9BA7-42D2-82B6-C367B0C4F73D}"/>
              </a:ext>
            </a:extLst>
          </p:cNvPr>
          <p:cNvSpPr txBox="1"/>
          <p:nvPr/>
        </p:nvSpPr>
        <p:spPr>
          <a:xfrm>
            <a:off x="2152647" y="1708012"/>
            <a:ext cx="5378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b="1" dirty="0">
                <a:solidFill>
                  <a:schemeClr val="bg1">
                    <a:lumMod val="95000"/>
                  </a:schemeClr>
                </a:solidFill>
              </a:rPr>
              <a:t>DRAFT</a:t>
            </a:r>
          </a:p>
        </p:txBody>
      </p:sp>
      <p:sp>
        <p:nvSpPr>
          <p:cNvPr id="173" name="Textfeld 172">
            <a:extLst>
              <a:ext uri="{FF2B5EF4-FFF2-40B4-BE49-F238E27FC236}">
                <a16:creationId xmlns:a16="http://schemas.microsoft.com/office/drawing/2014/main" id="{9537420F-E947-489B-8A97-278ADE04292F}"/>
              </a:ext>
            </a:extLst>
          </p:cNvPr>
          <p:cNvSpPr txBox="1"/>
          <p:nvPr/>
        </p:nvSpPr>
        <p:spPr>
          <a:xfrm rot="16200000">
            <a:off x="-407677" y="4031949"/>
            <a:ext cx="117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usefulness</a:t>
            </a:r>
          </a:p>
        </p:txBody>
      </p:sp>
      <p:sp>
        <p:nvSpPr>
          <p:cNvPr id="174" name="Textfeld 173">
            <a:extLst>
              <a:ext uri="{FF2B5EF4-FFF2-40B4-BE49-F238E27FC236}">
                <a16:creationId xmlns:a16="http://schemas.microsoft.com/office/drawing/2014/main" id="{5BEE514E-C7C9-4555-8BD1-DA50076516B7}"/>
              </a:ext>
            </a:extLst>
          </p:cNvPr>
          <p:cNvSpPr txBox="1"/>
          <p:nvPr/>
        </p:nvSpPr>
        <p:spPr>
          <a:xfrm rot="16200000">
            <a:off x="10256" y="3873924"/>
            <a:ext cx="148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sophistication</a:t>
            </a:r>
          </a:p>
        </p:txBody>
      </p: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1D449BCE-5F65-40EB-90BF-38D04972A793}"/>
              </a:ext>
            </a:extLst>
          </p:cNvPr>
          <p:cNvCxnSpPr>
            <a:cxnSpLocks/>
          </p:cNvCxnSpPr>
          <p:nvPr/>
        </p:nvCxnSpPr>
        <p:spPr>
          <a:xfrm>
            <a:off x="139596" y="4741757"/>
            <a:ext cx="7494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feld 179">
            <a:extLst>
              <a:ext uri="{FF2B5EF4-FFF2-40B4-BE49-F238E27FC236}">
                <a16:creationId xmlns:a16="http://schemas.microsoft.com/office/drawing/2014/main" id="{C81A67DD-FF15-4D00-8622-529E30E705A7}"/>
              </a:ext>
            </a:extLst>
          </p:cNvPr>
          <p:cNvSpPr txBox="1"/>
          <p:nvPr/>
        </p:nvSpPr>
        <p:spPr>
          <a:xfrm>
            <a:off x="1891630" y="666778"/>
            <a:ext cx="511610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b="1" dirty="0"/>
              <a:t>Methods </a:t>
            </a:r>
            <a:r>
              <a:rPr lang="de-DE" sz="2800" b="1" dirty="0" err="1"/>
              <a:t>to</a:t>
            </a:r>
            <a:r>
              <a:rPr lang="de-DE" sz="2800" b="1" dirty="0"/>
              <a:t> </a:t>
            </a:r>
            <a:r>
              <a:rPr lang="de-DE" sz="2800" b="1" dirty="0" err="1"/>
              <a:t>estimate</a:t>
            </a:r>
            <a:r>
              <a:rPr lang="de-DE" sz="2800" b="1" dirty="0"/>
              <a:t> a </a:t>
            </a:r>
            <a:r>
              <a:rPr lang="de-DE" sz="2800" b="1" dirty="0" err="1"/>
              <a:t>transfer</a:t>
            </a:r>
            <a:endParaRPr lang="de-DE" sz="2800" b="1" dirty="0"/>
          </a:p>
          <a:p>
            <a:r>
              <a:rPr lang="de-DE" sz="2800" b="1" dirty="0" err="1"/>
              <a:t>function</a:t>
            </a:r>
            <a:r>
              <a:rPr lang="de-DE" sz="2800" b="1" dirty="0"/>
              <a:t> in open-loop</a:t>
            </a:r>
            <a:endParaRPr lang="de-CH" sz="2800" b="1" dirty="0"/>
          </a:p>
        </p:txBody>
      </p:sp>
    </p:spTree>
    <p:extLst>
      <p:ext uri="{BB962C8B-B14F-4D97-AF65-F5344CB8AC3E}">
        <p14:creationId xmlns:p14="http://schemas.microsoft.com/office/powerpoint/2010/main" val="2909698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239</Words>
  <Application>Microsoft Office PowerPoint</Application>
  <PresentationFormat>Benutzerdefiniert</PresentationFormat>
  <Paragraphs>75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Rickli</dc:creator>
  <cp:lastModifiedBy>Stefan Rickli</cp:lastModifiedBy>
  <cp:revision>9</cp:revision>
  <dcterms:created xsi:type="dcterms:W3CDTF">2018-11-15T08:47:15Z</dcterms:created>
  <dcterms:modified xsi:type="dcterms:W3CDTF">2018-11-16T10:12:39Z</dcterms:modified>
</cp:coreProperties>
</file>