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8" userDrawn="1">
          <p15:clr>
            <a:srgbClr val="A4A3A4"/>
          </p15:clr>
        </p15:guide>
        <p15:guide id="2" pos="6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58" y="-10"/>
      </p:cViewPr>
      <p:guideLst>
        <p:guide orient="horz" pos="3568"/>
        <p:guide pos="6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Rickli" userId="675019f7ee87259b" providerId="LiveId" clId="{A1E897A5-9BA4-4671-AC34-26BFDE81406C}"/>
    <pc:docChg chg="undo redo modSld">
      <pc:chgData name="Stefan Rickli" userId="675019f7ee87259b" providerId="LiveId" clId="{A1E897A5-9BA4-4671-AC34-26BFDE81406C}" dt="2018-11-01T09:36:02.184" v="196" actId="1037"/>
      <pc:docMkLst>
        <pc:docMk/>
      </pc:docMkLst>
      <pc:sldChg chg="modSp">
        <pc:chgData name="Stefan Rickli" userId="675019f7ee87259b" providerId="LiveId" clId="{A1E897A5-9BA4-4671-AC34-26BFDE81406C}" dt="2018-11-01T09:36:02.184" v="196" actId="1037"/>
        <pc:sldMkLst>
          <pc:docMk/>
          <pc:sldMk cId="1045575422" sldId="256"/>
        </pc:sldMkLst>
        <pc:spChg chg="mod">
          <ac:chgData name="Stefan Rickli" userId="675019f7ee87259b" providerId="LiveId" clId="{A1E897A5-9BA4-4671-AC34-26BFDE81406C}" dt="2018-11-01T09:35:11.532" v="146" actId="1038"/>
          <ac:spMkLst>
            <pc:docMk/>
            <pc:sldMk cId="1045575422" sldId="256"/>
            <ac:spMk id="4" creationId="{118A8E74-C4AC-4E8F-9FC0-FFF215A6B060}"/>
          </ac:spMkLst>
        </pc:spChg>
        <pc:spChg chg="mod">
          <ac:chgData name="Stefan Rickli" userId="675019f7ee87259b" providerId="LiveId" clId="{A1E897A5-9BA4-4671-AC34-26BFDE81406C}" dt="2018-11-01T09:35:14.177" v="150" actId="1037"/>
          <ac:spMkLst>
            <pc:docMk/>
            <pc:sldMk cId="1045575422" sldId="256"/>
            <ac:spMk id="5" creationId="{D4B0A07A-C559-4132-9DDD-57C07935D146}"/>
          </ac:spMkLst>
        </pc:spChg>
        <pc:spChg chg="mod">
          <ac:chgData name="Stefan Rickli" userId="675019f7ee87259b" providerId="LiveId" clId="{A1E897A5-9BA4-4671-AC34-26BFDE81406C}" dt="2018-11-01T09:34:09.005" v="103" actId="1076"/>
          <ac:spMkLst>
            <pc:docMk/>
            <pc:sldMk cId="1045575422" sldId="256"/>
            <ac:spMk id="6" creationId="{ECD80190-E0CA-497C-B267-40165CC698F1}"/>
          </ac:spMkLst>
        </pc:spChg>
        <pc:spChg chg="mod">
          <ac:chgData name="Stefan Rickli" userId="675019f7ee87259b" providerId="LiveId" clId="{A1E897A5-9BA4-4671-AC34-26BFDE81406C}" dt="2018-11-01T09:34:25.407" v="107" actId="1076"/>
          <ac:spMkLst>
            <pc:docMk/>
            <pc:sldMk cId="1045575422" sldId="256"/>
            <ac:spMk id="7" creationId="{7FCC7585-4063-412F-9A77-692FE23BF555}"/>
          </ac:spMkLst>
        </pc:spChg>
        <pc:spChg chg="mod">
          <ac:chgData name="Stefan Rickli" userId="675019f7ee87259b" providerId="LiveId" clId="{A1E897A5-9BA4-4671-AC34-26BFDE81406C}" dt="2018-11-01T09:35:06.172" v="123" actId="1037"/>
          <ac:spMkLst>
            <pc:docMk/>
            <pc:sldMk cId="1045575422" sldId="256"/>
            <ac:spMk id="8" creationId="{93980B90-ABD0-4FF6-81E0-23998C2D0B9C}"/>
          </ac:spMkLst>
        </pc:spChg>
        <pc:spChg chg="mod">
          <ac:chgData name="Stefan Rickli" userId="675019f7ee87259b" providerId="LiveId" clId="{A1E897A5-9BA4-4671-AC34-26BFDE81406C}" dt="2018-11-01T09:35:01.329" v="120" actId="1038"/>
          <ac:spMkLst>
            <pc:docMk/>
            <pc:sldMk cId="1045575422" sldId="256"/>
            <ac:spMk id="9" creationId="{E47A266F-B733-4DE0-976D-E3A68CF54059}"/>
          </ac:spMkLst>
        </pc:spChg>
        <pc:spChg chg="mod">
          <ac:chgData name="Stefan Rickli" userId="675019f7ee87259b" providerId="LiveId" clId="{A1E897A5-9BA4-4671-AC34-26BFDE81406C}" dt="2018-11-01T09:34:06.199" v="102" actId="1076"/>
          <ac:spMkLst>
            <pc:docMk/>
            <pc:sldMk cId="1045575422" sldId="256"/>
            <ac:spMk id="10" creationId="{5A8D5614-3554-4C78-867D-4282ED19C757}"/>
          </ac:spMkLst>
        </pc:spChg>
        <pc:spChg chg="mod">
          <ac:chgData name="Stefan Rickli" userId="675019f7ee87259b" providerId="LiveId" clId="{A1E897A5-9BA4-4671-AC34-26BFDE81406C}" dt="2018-11-01T09:34:52.862" v="117" actId="1038"/>
          <ac:spMkLst>
            <pc:docMk/>
            <pc:sldMk cId="1045575422" sldId="256"/>
            <ac:spMk id="11" creationId="{EF44E698-1B67-4414-B284-E78D236A8B2B}"/>
          </ac:spMkLst>
        </pc:spChg>
        <pc:spChg chg="mod">
          <ac:chgData name="Stefan Rickli" userId="675019f7ee87259b" providerId="LiveId" clId="{A1E897A5-9BA4-4671-AC34-26BFDE81406C}" dt="2018-11-01T09:35:50.069" v="187" actId="1037"/>
          <ac:spMkLst>
            <pc:docMk/>
            <pc:sldMk cId="1045575422" sldId="256"/>
            <ac:spMk id="14" creationId="{08AA1247-2276-4ECE-B1FC-5DF2A785D8CF}"/>
          </ac:spMkLst>
        </pc:spChg>
        <pc:spChg chg="mod">
          <ac:chgData name="Stefan Rickli" userId="675019f7ee87259b" providerId="LiveId" clId="{A1E897A5-9BA4-4671-AC34-26BFDE81406C}" dt="2018-11-01T09:35:50.069" v="187" actId="1037"/>
          <ac:spMkLst>
            <pc:docMk/>
            <pc:sldMk cId="1045575422" sldId="256"/>
            <ac:spMk id="16" creationId="{5ABCE56D-4F59-4355-9565-3F560BD52D75}"/>
          </ac:spMkLst>
        </pc:spChg>
        <pc:spChg chg="mod">
          <ac:chgData name="Stefan Rickli" userId="675019f7ee87259b" providerId="LiveId" clId="{A1E897A5-9BA4-4671-AC34-26BFDE81406C}" dt="2018-11-01T09:36:02.184" v="196" actId="1037"/>
          <ac:spMkLst>
            <pc:docMk/>
            <pc:sldMk cId="1045575422" sldId="256"/>
            <ac:spMk id="18" creationId="{1F212FB8-6D71-481B-9AC1-EC2DB493A17D}"/>
          </ac:spMkLst>
        </pc:spChg>
        <pc:spChg chg="mod">
          <ac:chgData name="Stefan Rickli" userId="675019f7ee87259b" providerId="LiveId" clId="{A1E897A5-9BA4-4671-AC34-26BFDE81406C}" dt="2018-10-27T21:25:07.158" v="53" actId="207"/>
          <ac:spMkLst>
            <pc:docMk/>
            <pc:sldMk cId="1045575422" sldId="256"/>
            <ac:spMk id="19" creationId="{04E683DA-4309-4D9A-B8A0-A5AECF545856}"/>
          </ac:spMkLst>
        </pc:spChg>
        <pc:spChg chg="mod">
          <ac:chgData name="Stefan Rickli" userId="675019f7ee87259b" providerId="LiveId" clId="{A1E897A5-9BA4-4671-AC34-26BFDE81406C}" dt="2018-10-27T21:16:00.140" v="51" actId="20577"/>
          <ac:spMkLst>
            <pc:docMk/>
            <pc:sldMk cId="1045575422" sldId="256"/>
            <ac:spMk id="53" creationId="{48BCD373-1AD8-4B58-A755-6919D0908622}"/>
          </ac:spMkLst>
        </pc:spChg>
        <pc:picChg chg="mod">
          <ac:chgData name="Stefan Rickli" userId="675019f7ee87259b" providerId="LiveId" clId="{A1E897A5-9BA4-4671-AC34-26BFDE81406C}" dt="2018-11-01T09:18:37.809" v="75"/>
          <ac:picMkLst>
            <pc:docMk/>
            <pc:sldMk cId="1045575422" sldId="256"/>
            <ac:picMk id="22" creationId="{84DE3988-777A-47FE-B753-72D39966FC2B}"/>
          </ac:picMkLst>
        </pc:picChg>
        <pc:picChg chg="mod">
          <ac:chgData name="Stefan Rickli" userId="675019f7ee87259b" providerId="LiveId" clId="{A1E897A5-9BA4-4671-AC34-26BFDE81406C}" dt="2018-11-01T09:33:49.580" v="100" actId="1076"/>
          <ac:picMkLst>
            <pc:docMk/>
            <pc:sldMk cId="1045575422" sldId="256"/>
            <ac:picMk id="24" creationId="{A3CD51F4-8D11-4FD0-8558-DEA844DD15CD}"/>
          </ac:picMkLst>
        </pc:picChg>
        <pc:picChg chg="mod">
          <ac:chgData name="Stefan Rickli" userId="675019f7ee87259b" providerId="LiveId" clId="{A1E897A5-9BA4-4671-AC34-26BFDE81406C}" dt="2018-11-01T09:19:21.192" v="79"/>
          <ac:picMkLst>
            <pc:docMk/>
            <pc:sldMk cId="1045575422" sldId="256"/>
            <ac:picMk id="26" creationId="{DA2D2EE9-735F-4B2A-A2A6-85BB0C96F5D0}"/>
          </ac:picMkLst>
        </pc:picChg>
        <pc:picChg chg="mod">
          <ac:chgData name="Stefan Rickli" userId="675019f7ee87259b" providerId="LiveId" clId="{A1E897A5-9BA4-4671-AC34-26BFDE81406C}" dt="2018-11-01T09:19:36.454" v="81"/>
          <ac:picMkLst>
            <pc:docMk/>
            <pc:sldMk cId="1045575422" sldId="256"/>
            <ac:picMk id="28" creationId="{6FCBCFA1-E19D-40D9-AC25-BDA801F3D008}"/>
          </ac:picMkLst>
        </pc:picChg>
        <pc:picChg chg="mod">
          <ac:chgData name="Stefan Rickli" userId="675019f7ee87259b" providerId="LiveId" clId="{A1E897A5-9BA4-4671-AC34-26BFDE81406C}" dt="2018-11-01T09:20:46.377" v="93"/>
          <ac:picMkLst>
            <pc:docMk/>
            <pc:sldMk cId="1045575422" sldId="256"/>
            <ac:picMk id="30" creationId="{215AAF3F-9834-4DE9-AB03-3CA38F386F05}"/>
          </ac:picMkLst>
        </pc:picChg>
        <pc:picChg chg="mod">
          <ac:chgData name="Stefan Rickli" userId="675019f7ee87259b" providerId="LiveId" clId="{A1E897A5-9BA4-4671-AC34-26BFDE81406C}" dt="2018-11-01T09:33:47.121" v="98" actId="1076"/>
          <ac:picMkLst>
            <pc:docMk/>
            <pc:sldMk cId="1045575422" sldId="256"/>
            <ac:picMk id="32" creationId="{91C823C0-B3FA-495F-AF6B-DBC119E4A6AC}"/>
          </ac:picMkLst>
        </pc:picChg>
        <pc:picChg chg="mod">
          <ac:chgData name="Stefan Rickli" userId="675019f7ee87259b" providerId="LiveId" clId="{A1E897A5-9BA4-4671-AC34-26BFDE81406C}" dt="2018-11-01T09:20:02.003" v="85"/>
          <ac:picMkLst>
            <pc:docMk/>
            <pc:sldMk cId="1045575422" sldId="256"/>
            <ac:picMk id="34" creationId="{E7A2AA20-4594-4E48-B0D1-DE01B33DA12C}"/>
          </ac:picMkLst>
        </pc:picChg>
        <pc:picChg chg="mod">
          <ac:chgData name="Stefan Rickli" userId="675019f7ee87259b" providerId="LiveId" clId="{A1E897A5-9BA4-4671-AC34-26BFDE81406C}" dt="2018-11-01T09:19:50.926" v="83"/>
          <ac:picMkLst>
            <pc:docMk/>
            <pc:sldMk cId="1045575422" sldId="256"/>
            <ac:picMk id="36" creationId="{81035C96-9249-46C4-9183-FD16121304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54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500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7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95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78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63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654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8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4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4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145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2265E-F72F-46DA-9724-0B797912EEB2}" type="datetimeFigureOut">
              <a:rPr lang="de-CH" smtClean="0"/>
              <a:t>01.11.2018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6186-DAD8-4831-A922-D407E2E0E58B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A75A647-0203-4931-9E73-F7FD1DB1DC4B}"/>
              </a:ext>
            </a:extLst>
          </p:cNvPr>
          <p:cNvGrpSpPr/>
          <p:nvPr userDrawn="1"/>
        </p:nvGrpSpPr>
        <p:grpSpPr>
          <a:xfrm>
            <a:off x="0" y="0"/>
            <a:ext cx="12801600" cy="9601200"/>
            <a:chOff x="0" y="0"/>
            <a:chExt cx="12801600" cy="9601200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47D0497F-1BF5-44B2-B21F-6436D47E33D2}"/>
                </a:ext>
              </a:extLst>
            </p:cNvPr>
            <p:cNvCxnSpPr/>
            <p:nvPr/>
          </p:nvCxnSpPr>
          <p:spPr>
            <a:xfrm>
              <a:off x="32004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5F48190-317E-4AB4-9FE8-24B91B3CDE6D}"/>
                </a:ext>
              </a:extLst>
            </p:cNvPr>
            <p:cNvCxnSpPr/>
            <p:nvPr/>
          </p:nvCxnSpPr>
          <p:spPr>
            <a:xfrm>
              <a:off x="64008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229A5AF9-DAEF-47A8-B2E1-E02C904F958C}"/>
                </a:ext>
              </a:extLst>
            </p:cNvPr>
            <p:cNvCxnSpPr/>
            <p:nvPr/>
          </p:nvCxnSpPr>
          <p:spPr>
            <a:xfrm>
              <a:off x="9601200" y="0"/>
              <a:ext cx="0" cy="960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83890A1-0321-4A9F-AFDA-4FBF44FD9415}"/>
                </a:ext>
              </a:extLst>
            </p:cNvPr>
            <p:cNvCxnSpPr/>
            <p:nvPr/>
          </p:nvCxnSpPr>
          <p:spPr>
            <a:xfrm>
              <a:off x="0" y="4798800"/>
              <a:ext cx="1280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5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18A8E74-C4AC-4E8F-9FC0-FFF215A6B060}"/>
                  </a:ext>
                </a:extLst>
              </p:cNvPr>
              <p:cNvSpPr txBox="1"/>
              <p:nvPr/>
            </p:nvSpPr>
            <p:spPr>
              <a:xfrm>
                <a:off x="478485" y="1380859"/>
                <a:ext cx="1655068" cy="33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18A8E74-C4AC-4E8F-9FC0-FFF215A6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85" y="1380859"/>
                <a:ext cx="1655068" cy="332912"/>
              </a:xfrm>
              <a:prstGeom prst="rect">
                <a:avLst/>
              </a:prstGeom>
              <a:blipFill>
                <a:blip r:embed="rId2"/>
                <a:stretch>
                  <a:fillRect l="-368" t="-205556" r="-368" b="-2925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B0A07A-C559-4132-9DDD-57C07935D146}"/>
                  </a:ext>
                </a:extLst>
              </p:cNvPr>
              <p:cNvSpPr txBox="1"/>
              <p:nvPr/>
            </p:nvSpPr>
            <p:spPr>
              <a:xfrm>
                <a:off x="657326" y="756810"/>
                <a:ext cx="1371401" cy="345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CH" sz="10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4B0A07A-C559-4132-9DDD-57C07935D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6" y="756810"/>
                <a:ext cx="1371401" cy="345736"/>
              </a:xfrm>
              <a:prstGeom prst="rect">
                <a:avLst/>
              </a:prstGeom>
              <a:blipFill>
                <a:blip r:embed="rId3"/>
                <a:stretch>
                  <a:fillRect l="-10667" t="-189474" r="-1333" b="-2771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CD80190-E0CA-497C-B267-40165CC698F1}"/>
                  </a:ext>
                </a:extLst>
              </p:cNvPr>
              <p:cNvSpPr txBox="1"/>
              <p:nvPr/>
            </p:nvSpPr>
            <p:spPr>
              <a:xfrm>
                <a:off x="3613350" y="1380859"/>
                <a:ext cx="1361205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ECD80190-E0CA-497C-B267-40165CC6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50" y="1380859"/>
                <a:ext cx="1361205" cy="419602"/>
              </a:xfrm>
              <a:prstGeom prst="rect">
                <a:avLst/>
              </a:prstGeom>
              <a:blipFill>
                <a:blip r:embed="rId4"/>
                <a:stretch>
                  <a:fillRect l="-2242" t="-126471" r="-21076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FCC7585-4063-412F-9A77-692FE23BF555}"/>
                  </a:ext>
                </a:extLst>
              </p:cNvPr>
              <p:cNvSpPr txBox="1"/>
              <p:nvPr/>
            </p:nvSpPr>
            <p:spPr>
              <a:xfrm>
                <a:off x="3636772" y="756810"/>
                <a:ext cx="1410835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FCC7585-4063-412F-9A77-692FE23BF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772" y="756810"/>
                <a:ext cx="1410835" cy="419602"/>
              </a:xfrm>
              <a:prstGeom prst="rect">
                <a:avLst/>
              </a:prstGeom>
              <a:blipFill>
                <a:blip r:embed="rId5"/>
                <a:stretch>
                  <a:fillRect l="-1299" t="-123188" r="-14719" b="-18405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3980B90-ABD0-4FF6-81E0-23998C2D0B9C}"/>
                  </a:ext>
                </a:extLst>
              </p:cNvPr>
              <p:cNvSpPr txBox="1"/>
              <p:nvPr/>
            </p:nvSpPr>
            <p:spPr>
              <a:xfrm>
                <a:off x="469482" y="6136065"/>
                <a:ext cx="2317237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de-CH" sz="1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,  </m:t>
                      </m:r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3980B90-ABD0-4FF6-81E0-23998C2D0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2" y="6136065"/>
                <a:ext cx="2317237" cy="432875"/>
              </a:xfrm>
              <a:prstGeom prst="rect">
                <a:avLst/>
              </a:prstGeom>
              <a:blipFill>
                <a:blip r:embed="rId6"/>
                <a:stretch>
                  <a:fillRect t="-116901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47A266F-B733-4DE0-976D-E3A68CF54059}"/>
                  </a:ext>
                </a:extLst>
              </p:cNvPr>
              <p:cNvSpPr txBox="1"/>
              <p:nvPr/>
            </p:nvSpPr>
            <p:spPr>
              <a:xfrm>
                <a:off x="530442" y="5425579"/>
                <a:ext cx="1367362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f>
                                <m:fPr>
                                  <m:ctrlP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47A266F-B733-4DE0-976D-E3A68CF5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42" y="5425579"/>
                <a:ext cx="1367362" cy="432875"/>
              </a:xfrm>
              <a:prstGeom prst="rect">
                <a:avLst/>
              </a:prstGeom>
              <a:blipFill>
                <a:blip r:embed="rId7"/>
                <a:stretch>
                  <a:fillRect l="-893" t="-115493" r="-23214" b="-1802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8D5614-3554-4C78-867D-4282ED19C757}"/>
                  </a:ext>
                </a:extLst>
              </p:cNvPr>
              <p:cNvSpPr txBox="1"/>
              <p:nvPr/>
            </p:nvSpPr>
            <p:spPr>
              <a:xfrm>
                <a:off x="3495838" y="6136065"/>
                <a:ext cx="2266583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fr-CH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,  </m:t>
                      </m:r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H" sz="1000" i="1">
                          <a:latin typeface="Cambria Math" panose="02040503050406030204" pitchFamily="18" charset="0"/>
                        </a:rPr>
                        <m:t>𝜋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5A8D5614-3554-4C78-867D-4282ED19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838" y="6136065"/>
                <a:ext cx="2266583" cy="432875"/>
              </a:xfrm>
              <a:prstGeom prst="rect">
                <a:avLst/>
              </a:prstGeom>
              <a:blipFill>
                <a:blip r:embed="rId8"/>
                <a:stretch>
                  <a:fillRect t="-116901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F44E698-1B67-4414-B284-E78D236A8B2B}"/>
                  </a:ext>
                </a:extLst>
              </p:cNvPr>
              <p:cNvSpPr txBox="1"/>
              <p:nvPr/>
            </p:nvSpPr>
            <p:spPr>
              <a:xfrm>
                <a:off x="3707064" y="5425579"/>
                <a:ext cx="1311962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CH" sz="1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CH" sz="1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  <m:f>
                                <m:fPr>
                                  <m:ctrlP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fr-CH" sz="10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EF44E698-1B67-4414-B284-E78D236A8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64" y="5425579"/>
                <a:ext cx="1311962" cy="432875"/>
              </a:xfrm>
              <a:prstGeom prst="rect">
                <a:avLst/>
              </a:prstGeom>
              <a:blipFill>
                <a:blip r:embed="rId9"/>
                <a:stretch>
                  <a:fillRect l="-4186" t="-115493" r="-19070" b="-1802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F40E26F-90B7-42FA-B598-1DE66286F8E6}"/>
                  </a:ext>
                </a:extLst>
              </p:cNvPr>
              <p:cNvSpPr txBox="1"/>
              <p:nvPr/>
            </p:nvSpPr>
            <p:spPr>
              <a:xfrm>
                <a:off x="5080529" y="6567651"/>
                <a:ext cx="1105752" cy="2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CH" sz="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CH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0,…,2</m:t>
                          </m:r>
                          <m:r>
                            <a:rPr lang="fr-CH" sz="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fr-CH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H" sz="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CH" sz="8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CF40E26F-90B7-42FA-B598-1DE66286F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29" y="6567651"/>
                <a:ext cx="1105752" cy="276614"/>
              </a:xfrm>
              <a:prstGeom prst="rect">
                <a:avLst/>
              </a:prstGeom>
              <a:blipFill>
                <a:blip r:embed="rId10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8AA1247-2276-4ECE-B1FC-5DF2A785D8CF}"/>
                  </a:ext>
                </a:extLst>
              </p:cNvPr>
              <p:cNvSpPr txBox="1"/>
              <p:nvPr/>
            </p:nvSpPr>
            <p:spPr>
              <a:xfrm>
                <a:off x="6735300" y="6136065"/>
                <a:ext cx="2429639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de-CH" sz="1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CH" sz="1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H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CH" sz="1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8AA1247-2276-4ECE-B1FC-5DF2A785D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300" y="6136065"/>
                <a:ext cx="2429639" cy="432875"/>
              </a:xfrm>
              <a:prstGeom prst="rect">
                <a:avLst/>
              </a:prstGeom>
              <a:blipFill>
                <a:blip r:embed="rId11"/>
                <a:stretch>
                  <a:fillRect t="-116901" r="-7538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783BE88-27D6-4311-AF0B-DE5D39B4A1C0}"/>
                  </a:ext>
                </a:extLst>
              </p:cNvPr>
              <p:cNvSpPr txBox="1"/>
              <p:nvPr/>
            </p:nvSpPr>
            <p:spPr>
              <a:xfrm>
                <a:off x="10064373" y="6136065"/>
                <a:ext cx="1565044" cy="432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783BE88-27D6-4311-AF0B-DE5D39B4A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73" y="6136065"/>
                <a:ext cx="1565044" cy="432875"/>
              </a:xfrm>
              <a:prstGeom prst="rect">
                <a:avLst/>
              </a:prstGeom>
              <a:blipFill>
                <a:blip r:embed="rId12"/>
                <a:stretch>
                  <a:fillRect l="-1946" t="-116901" r="-11673" b="-17887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ABCE56D-4F59-4355-9565-3F560BD52D75}"/>
                  </a:ext>
                </a:extLst>
              </p:cNvPr>
              <p:cNvSpPr txBox="1"/>
              <p:nvPr/>
            </p:nvSpPr>
            <p:spPr>
              <a:xfrm>
                <a:off x="6968980" y="1380859"/>
                <a:ext cx="2038379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1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fr-CH" sz="1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sz="1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sz="1000" b="0" i="1" smtClean="0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5ABCE56D-4F59-4355-9565-3F560BD5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980" y="1380859"/>
                <a:ext cx="2038379" cy="419602"/>
              </a:xfrm>
              <a:prstGeom prst="rect">
                <a:avLst/>
              </a:prstGeom>
              <a:blipFill>
                <a:blip r:embed="rId13"/>
                <a:stretch>
                  <a:fillRect l="-896" t="-126471" r="-11642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212FB8-6D71-481B-9AC1-EC2DB493A17D}"/>
                  </a:ext>
                </a:extLst>
              </p:cNvPr>
              <p:cNvSpPr txBox="1"/>
              <p:nvPr/>
            </p:nvSpPr>
            <p:spPr>
              <a:xfrm>
                <a:off x="10135493" y="1380859"/>
                <a:ext cx="1532150" cy="419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fr-CH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CH" sz="1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CH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fr-CH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CH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H" sz="1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CH" sz="10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1F212FB8-6D71-481B-9AC1-EC2DB493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493" y="1380859"/>
                <a:ext cx="1532150" cy="419602"/>
              </a:xfrm>
              <a:prstGeom prst="rect">
                <a:avLst/>
              </a:prstGeom>
              <a:blipFill>
                <a:blip r:embed="rId14"/>
                <a:stretch>
                  <a:fillRect l="-1594" t="-126471" r="-9163" b="-186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E683DA-4309-4D9A-B8A0-A5AECF545856}"/>
                  </a:ext>
                </a:extLst>
              </p:cNvPr>
              <p:cNvSpPr txBox="1"/>
              <p:nvPr/>
            </p:nvSpPr>
            <p:spPr>
              <a:xfrm>
                <a:off x="5102238" y="5817508"/>
                <a:ext cx="76476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H" sz="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fr-CH" sz="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fr-CH" sz="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sz="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de-CH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04E683DA-4309-4D9A-B8A0-A5AECF54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238" y="5817508"/>
                <a:ext cx="764761" cy="123111"/>
              </a:xfrm>
              <a:prstGeom prst="rect">
                <a:avLst/>
              </a:prstGeom>
              <a:blipFill>
                <a:blip r:embed="rId15"/>
                <a:stretch>
                  <a:fillRect l="-4000" b="-95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fik 21">
            <a:extLst>
              <a:ext uri="{FF2B5EF4-FFF2-40B4-BE49-F238E27FC236}">
                <a16:creationId xmlns:a16="http://schemas.microsoft.com/office/drawing/2014/main" id="{84DE3988-777A-47FE-B753-72D39966FC2B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93" y="1984732"/>
            <a:ext cx="3550647" cy="2664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3CD51F4-8D11-4FD0-8558-DEA844DD15CD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07" y="1984732"/>
            <a:ext cx="3550647" cy="2664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DA2D2EE9-735F-4B2A-A2A6-85BB0C96F5D0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07" y="1984732"/>
            <a:ext cx="3550647" cy="2664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FCBCFA1-E19D-40D9-AC25-BDA801F3D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07" y="1984732"/>
            <a:ext cx="3550647" cy="2664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15AAF3F-9834-4DE9-AB03-3CA38F386F05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93" y="6894000"/>
            <a:ext cx="3550647" cy="2664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1C823C0-B3FA-495F-AF6B-DBC119E4A6AC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807" y="6894000"/>
            <a:ext cx="3550647" cy="2664000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7A2AA20-4594-4E48-B0D1-DE01B33DA12C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07" y="6894000"/>
            <a:ext cx="3550647" cy="26640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81035C96-9249-46C4-9183-FD16121304C4}"/>
              </a:ext>
            </a:extLst>
          </p:cNvPr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07" y="6894000"/>
            <a:ext cx="3550647" cy="26640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3ACA9437-07D3-4E2D-AF6F-C588DAA77318}"/>
              </a:ext>
            </a:extLst>
          </p:cNvPr>
          <p:cNvSpPr txBox="1"/>
          <p:nvPr/>
        </p:nvSpPr>
        <p:spPr>
          <a:xfrm>
            <a:off x="3398768" y="145745"/>
            <a:ext cx="304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Discrete</a:t>
            </a:r>
            <a:r>
              <a:rPr lang="fr-CH" sz="1400" u="sng" dirty="0"/>
              <a:t> Time Fourier </a:t>
            </a:r>
            <a:r>
              <a:rPr lang="fr-CH" sz="1400" u="sng" dirty="0" err="1"/>
              <a:t>Transform</a:t>
            </a:r>
            <a:r>
              <a:rPr lang="fr-CH" sz="1400" u="sng" dirty="0"/>
              <a:t> (DTFT)</a:t>
            </a:r>
            <a:endParaRPr lang="de-CH" sz="1400" u="sng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22BF89A-52D0-4D2B-9DED-3C50EC17C3A0}"/>
              </a:ext>
            </a:extLst>
          </p:cNvPr>
          <p:cNvSpPr txBox="1"/>
          <p:nvPr/>
        </p:nvSpPr>
        <p:spPr>
          <a:xfrm>
            <a:off x="335836" y="145745"/>
            <a:ext cx="2568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Nonperiodic</a:t>
            </a:r>
            <a:r>
              <a:rPr lang="fr-CH" sz="1400" u="sng" dirty="0"/>
              <a:t> Time Domain Signal</a:t>
            </a:r>
            <a:endParaRPr lang="de-CH" sz="1400" u="sng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518ABA6-69F1-4675-AB75-72EC7CFE517E}"/>
              </a:ext>
            </a:extLst>
          </p:cNvPr>
          <p:cNvSpPr txBox="1"/>
          <p:nvPr/>
        </p:nvSpPr>
        <p:spPr>
          <a:xfrm>
            <a:off x="7049828" y="145745"/>
            <a:ext cx="190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/>
              <a:t>Energy Spectral Density</a:t>
            </a:r>
            <a:endParaRPr lang="de-CH" sz="1400" u="sng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DC9B56B-28F4-4725-A63F-AE76A6788997}"/>
              </a:ext>
            </a:extLst>
          </p:cNvPr>
          <p:cNvSpPr txBox="1"/>
          <p:nvPr/>
        </p:nvSpPr>
        <p:spPr>
          <a:xfrm>
            <a:off x="10064373" y="145745"/>
            <a:ext cx="2275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Nonperiodic</a:t>
            </a:r>
            <a:r>
              <a:rPr lang="fr-CH" sz="1400" u="sng" dirty="0"/>
              <a:t> </a:t>
            </a:r>
            <a:r>
              <a:rPr lang="fr-CH" sz="1400" u="sng" dirty="0" err="1"/>
              <a:t>Autocorrelation</a:t>
            </a:r>
            <a:endParaRPr lang="de-CH" sz="1400" u="sng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4B8E6A0-5F3D-417B-BB38-09C0AA0ED5DE}"/>
              </a:ext>
            </a:extLst>
          </p:cNvPr>
          <p:cNvSpPr txBox="1"/>
          <p:nvPr/>
        </p:nvSpPr>
        <p:spPr>
          <a:xfrm>
            <a:off x="3482244" y="5030564"/>
            <a:ext cx="26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Discrete</a:t>
            </a:r>
            <a:r>
              <a:rPr lang="fr-CH" sz="1400" u="sng" dirty="0"/>
              <a:t> Fourier </a:t>
            </a:r>
            <a:r>
              <a:rPr lang="fr-CH" sz="1400" u="sng" dirty="0" err="1"/>
              <a:t>Transform</a:t>
            </a:r>
            <a:r>
              <a:rPr lang="fr-CH" sz="1400" u="sng" dirty="0"/>
              <a:t> (DFT)</a:t>
            </a:r>
            <a:endParaRPr lang="de-CH" sz="1400" u="sng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4B4D169-C14B-46DB-8B75-9D0A412503A4}"/>
              </a:ext>
            </a:extLst>
          </p:cNvPr>
          <p:cNvSpPr txBox="1"/>
          <p:nvPr/>
        </p:nvSpPr>
        <p:spPr>
          <a:xfrm>
            <a:off x="471193" y="5030564"/>
            <a:ext cx="22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Periodic</a:t>
            </a:r>
            <a:r>
              <a:rPr lang="fr-CH" sz="1400" u="sng" dirty="0"/>
              <a:t> Time Domain Signal</a:t>
            </a:r>
            <a:endParaRPr lang="de-CH" sz="1400" u="sng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8BCD373-1AD8-4B58-A755-6919D0908622}"/>
              </a:ext>
            </a:extLst>
          </p:cNvPr>
          <p:cNvSpPr txBox="1"/>
          <p:nvPr/>
        </p:nvSpPr>
        <p:spPr>
          <a:xfrm>
            <a:off x="6851187" y="5030564"/>
            <a:ext cx="230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/>
              <a:t>Power Spectral Density (</a:t>
            </a:r>
            <a:r>
              <a:rPr lang="fr-CH" sz="1400" u="sng"/>
              <a:t>PSD)</a:t>
            </a:r>
            <a:endParaRPr lang="de-CH" sz="1400" u="sng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49918BD-602E-4FB5-A7C2-79ED53E53BAB}"/>
              </a:ext>
            </a:extLst>
          </p:cNvPr>
          <p:cNvSpPr txBox="1"/>
          <p:nvPr/>
        </p:nvSpPr>
        <p:spPr>
          <a:xfrm>
            <a:off x="10218937" y="5030564"/>
            <a:ext cx="196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1400" u="sng" dirty="0" err="1"/>
              <a:t>Periodic</a:t>
            </a:r>
            <a:r>
              <a:rPr lang="fr-CH" sz="1400" u="sng" dirty="0"/>
              <a:t> </a:t>
            </a:r>
            <a:r>
              <a:rPr lang="fr-CH" sz="1400" u="sng" dirty="0" err="1"/>
              <a:t>Autocorrelation</a:t>
            </a:r>
            <a:endParaRPr lang="de-CH" sz="1400" u="sng" dirty="0"/>
          </a:p>
        </p:txBody>
      </p:sp>
    </p:spTree>
    <p:extLst>
      <p:ext uri="{BB962C8B-B14F-4D97-AF65-F5344CB8AC3E}">
        <p14:creationId xmlns:p14="http://schemas.microsoft.com/office/powerpoint/2010/main" val="104557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A3-Papier (297 x 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Rickli</dc:creator>
  <cp:lastModifiedBy>Stefan Rickli</cp:lastModifiedBy>
  <cp:revision>9</cp:revision>
  <dcterms:created xsi:type="dcterms:W3CDTF">2018-10-27T18:57:25Z</dcterms:created>
  <dcterms:modified xsi:type="dcterms:W3CDTF">2018-11-01T09:36:04Z</dcterms:modified>
</cp:coreProperties>
</file>