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4"/>
  </p:sldMasterIdLst>
  <p:notesMasterIdLst>
    <p:notesMasterId r:id="rId8"/>
  </p:notesMasterIdLst>
  <p:sldIdLst>
    <p:sldId id="256" r:id="rId5"/>
    <p:sldId id="257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02538-B429-4953-99FF-5412B7ECB415}" v="1010" dt="2025-02-06T07:15:1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Schinz" userId="32843a54-2bbe-407b-bc3a-41d028af7f62" providerId="ADAL" clId="{28B5F5B5-8B8C-4283-80B7-13652C530035}"/>
    <pc:docChg chg="custSel addSld modSld">
      <pc:chgData name="Ingo Schinz" userId="32843a54-2bbe-407b-bc3a-41d028af7f62" providerId="ADAL" clId="{28B5F5B5-8B8C-4283-80B7-13652C530035}" dt="2025-01-24T09:50:45.816" v="1094" actId="478"/>
      <pc:docMkLst>
        <pc:docMk/>
      </pc:docMkLst>
      <pc:sldChg chg="modSp mod modAnim">
        <pc:chgData name="Ingo Schinz" userId="32843a54-2bbe-407b-bc3a-41d028af7f62" providerId="ADAL" clId="{28B5F5B5-8B8C-4283-80B7-13652C530035}" dt="2025-01-24T09:24:55.083" v="64" actId="20577"/>
        <pc:sldMkLst>
          <pc:docMk/>
          <pc:sldMk cId="511082959" sldId="256"/>
        </pc:sldMkLst>
        <pc:spChg chg="mod">
          <ac:chgData name="Ingo Schinz" userId="32843a54-2bbe-407b-bc3a-41d028af7f62" providerId="ADAL" clId="{28B5F5B5-8B8C-4283-80B7-13652C530035}" dt="2025-01-24T09:24:42.734" v="44" actId="20577"/>
          <ac:spMkLst>
            <pc:docMk/>
            <pc:sldMk cId="511082959" sldId="256"/>
            <ac:spMk id="2" creationId="{7F68B318-9A12-9E54-2189-8C7D2EEF75C6}"/>
          </ac:spMkLst>
        </pc:spChg>
        <pc:spChg chg="mod">
          <ac:chgData name="Ingo Schinz" userId="32843a54-2bbe-407b-bc3a-41d028af7f62" providerId="ADAL" clId="{28B5F5B5-8B8C-4283-80B7-13652C530035}" dt="2025-01-24T09:24:55.083" v="64" actId="20577"/>
          <ac:spMkLst>
            <pc:docMk/>
            <pc:sldMk cId="511082959" sldId="256"/>
            <ac:spMk id="3" creationId="{8B736C20-220D-06BF-EF2D-F79283E839B7}"/>
          </ac:spMkLst>
        </pc:spChg>
      </pc:sldChg>
      <pc:sldChg chg="modSp mod modAnim">
        <pc:chgData name="Ingo Schinz" userId="32843a54-2bbe-407b-bc3a-41d028af7f62" providerId="ADAL" clId="{28B5F5B5-8B8C-4283-80B7-13652C530035}" dt="2025-01-24T09:42:57.712" v="1007" actId="20577"/>
        <pc:sldMkLst>
          <pc:docMk/>
          <pc:sldMk cId="1649648746" sldId="257"/>
        </pc:sldMkLst>
        <pc:spChg chg="mod">
          <ac:chgData name="Ingo Schinz" userId="32843a54-2bbe-407b-bc3a-41d028af7f62" providerId="ADAL" clId="{28B5F5B5-8B8C-4283-80B7-13652C530035}" dt="2025-01-24T09:42:57.712" v="1007" actId="20577"/>
          <ac:spMkLst>
            <pc:docMk/>
            <pc:sldMk cId="1649648746" sldId="257"/>
            <ac:spMk id="2" creationId="{C0014EBB-BBC3-0437-0905-2F05D4C9ADF3}"/>
          </ac:spMkLst>
        </pc:spChg>
        <pc:graphicFrameChg chg="mod">
          <ac:chgData name="Ingo Schinz" userId="32843a54-2bbe-407b-bc3a-41d028af7f62" providerId="ADAL" clId="{28B5F5B5-8B8C-4283-80B7-13652C530035}" dt="2025-01-24T09:42:33.872" v="987" actId="20577"/>
          <ac:graphicFrameMkLst>
            <pc:docMk/>
            <pc:sldMk cId="1649648746" sldId="257"/>
            <ac:graphicFrameMk id="10" creationId="{8F811701-69C3-8AC4-D2E4-3BA76A7D8324}"/>
          </ac:graphicFrameMkLst>
        </pc:graphicFrameChg>
      </pc:sldChg>
      <pc:sldChg chg="modSp mod modAnim">
        <pc:chgData name="Ingo Schinz" userId="32843a54-2bbe-407b-bc3a-41d028af7f62" providerId="ADAL" clId="{28B5F5B5-8B8C-4283-80B7-13652C530035}" dt="2025-01-24T09:46:28.956" v="1072"/>
        <pc:sldMkLst>
          <pc:docMk/>
          <pc:sldMk cId="1831354832" sldId="280"/>
        </pc:sldMkLst>
      </pc:sldChg>
      <pc:sldChg chg="modSp mod modAnim">
        <pc:chgData name="Ingo Schinz" userId="32843a54-2bbe-407b-bc3a-41d028af7f62" providerId="ADAL" clId="{28B5F5B5-8B8C-4283-80B7-13652C530035}" dt="2025-01-24T09:38:25.046" v="769" actId="20577"/>
        <pc:sldMkLst>
          <pc:docMk/>
          <pc:sldMk cId="844265718" sldId="281"/>
        </pc:sldMkLst>
      </pc:sldChg>
      <pc:sldChg chg="modSp add modAnim">
        <pc:chgData name="Ingo Schinz" userId="32843a54-2bbe-407b-bc3a-41d028af7f62" providerId="ADAL" clId="{28B5F5B5-8B8C-4283-80B7-13652C530035}" dt="2025-01-24T09:50:45.816" v="1094" actId="478"/>
        <pc:sldMkLst>
          <pc:docMk/>
          <pc:sldMk cId="2613790550" sldId="312"/>
        </pc:sldMkLst>
      </pc:sldChg>
    </pc:docChg>
  </pc:docChgLst>
  <pc:docChgLst>
    <pc:chgData name="Stefan Rosemann" userId="59f8833a-3cb5-434f-a21b-1930ced4df7c" providerId="ADAL" clId="{5F461BD9-0835-4514-8FCC-DBCDB74FA8C7}"/>
    <pc:docChg chg="undo redo custSel addSld delSld modSld sldOrd addMainMaster delMainMaster">
      <pc:chgData name="Stefan Rosemann" userId="59f8833a-3cb5-434f-a21b-1930ced4df7c" providerId="ADAL" clId="{5F461BD9-0835-4514-8FCC-DBCDB74FA8C7}" dt="2025-01-17T11:47:24.035" v="6579"/>
      <pc:docMkLst>
        <pc:docMk/>
      </pc:docMkLst>
      <pc:sldChg chg="addSp delSp modSp new mod ord setBg modClrScheme addAnim delAnim setClrOvrMap delDesignElem chgLayout">
        <pc:chgData name="Stefan Rosemann" userId="59f8833a-3cb5-434f-a21b-1930ced4df7c" providerId="ADAL" clId="{5F461BD9-0835-4514-8FCC-DBCDB74FA8C7}" dt="2025-01-06T13:05:39.959" v="3737" actId="207"/>
        <pc:sldMkLst>
          <pc:docMk/>
          <pc:sldMk cId="511082959" sldId="256"/>
        </pc:sldMkLst>
        <pc:spChg chg="mod">
          <ac:chgData name="Stefan Rosemann" userId="59f8833a-3cb5-434f-a21b-1930ced4df7c" providerId="ADAL" clId="{5F461BD9-0835-4514-8FCC-DBCDB74FA8C7}" dt="2025-01-06T13:05:39.959" v="3737" actId="207"/>
          <ac:spMkLst>
            <pc:docMk/>
            <pc:sldMk cId="511082959" sldId="256"/>
            <ac:spMk id="2" creationId="{7F68B318-9A12-9E54-2189-8C7D2EEF75C6}"/>
          </ac:spMkLst>
        </pc:spChg>
        <pc:spChg chg="mo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3" creationId="{8B736C20-220D-06BF-EF2D-F79283E839B7}"/>
          </ac:spMkLst>
        </pc:spChg>
        <pc:spChg chg="ad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35" creationId="{66D61E08-70C3-48D8-BEA0-787111DC30DA}"/>
          </ac:spMkLst>
        </pc:spChg>
        <pc:spChg chg="ad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37" creationId="{FC55298F-0AE5-478E-AD2B-03C2614C5833}"/>
          </ac:spMkLst>
        </pc:spChg>
        <pc:spChg chg="ad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39" creationId="{C180E4EA-0B63-4779-A895-7E90E71088F3}"/>
          </ac:spMkLst>
        </pc:spChg>
        <pc:spChg chg="ad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41" creationId="{CEE01D9D-3DE8-4EED-B0D3-8F3C79CC7673}"/>
          </ac:spMkLst>
        </pc:spChg>
        <pc:spChg chg="ad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43" creationId="{89AF5CE9-607F-43F4-8983-DCD6DA4051FD}"/>
          </ac:spMkLst>
        </pc:spChg>
        <pc:spChg chg="ad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45" creationId="{6EEA2DBD-9E1E-4521-8C01-F32AD18A89E3}"/>
          </ac:spMkLst>
        </pc:spChg>
        <pc:spChg chg="add">
          <ac:chgData name="Stefan Rosemann" userId="59f8833a-3cb5-434f-a21b-1930ced4df7c" providerId="ADAL" clId="{5F461BD9-0835-4514-8FCC-DBCDB74FA8C7}" dt="2025-01-06T13:04:11.452" v="3733" actId="26606"/>
          <ac:spMkLst>
            <pc:docMk/>
            <pc:sldMk cId="511082959" sldId="256"/>
            <ac:spMk id="47" creationId="{15BBD2C1-BA9B-46A9-A27A-33498B169272}"/>
          </ac:spMkLst>
        </pc:spChg>
        <pc:picChg chg="add mod ord modCrop">
          <ac:chgData name="Stefan Rosemann" userId="59f8833a-3cb5-434f-a21b-1930ced4df7c" providerId="ADAL" clId="{5F461BD9-0835-4514-8FCC-DBCDB74FA8C7}" dt="2025-01-06T13:04:28.014" v="3735" actId="14100"/>
          <ac:picMkLst>
            <pc:docMk/>
            <pc:sldMk cId="511082959" sldId="256"/>
            <ac:picMk id="9" creationId="{046E14FD-F8D9-E465-4E8F-46CB4E104100}"/>
          </ac:picMkLst>
        </pc:picChg>
        <pc:cxnChg chg="add">
          <ac:chgData name="Stefan Rosemann" userId="59f8833a-3cb5-434f-a21b-1930ced4df7c" providerId="ADAL" clId="{5F461BD9-0835-4514-8FCC-DBCDB74FA8C7}" dt="2025-01-06T13:04:11.452" v="3733" actId="26606"/>
          <ac:cxnSpMkLst>
            <pc:docMk/>
            <pc:sldMk cId="511082959" sldId="256"/>
            <ac:cxnSpMk id="31" creationId="{A57C1A16-B8AB-4D99-A195-A38F556A6486}"/>
          </ac:cxnSpMkLst>
        </pc:cxnChg>
        <pc:cxnChg chg="add">
          <ac:chgData name="Stefan Rosemann" userId="59f8833a-3cb5-434f-a21b-1930ced4df7c" providerId="ADAL" clId="{5F461BD9-0835-4514-8FCC-DBCDB74FA8C7}" dt="2025-01-06T13:04:11.452" v="3733" actId="26606"/>
          <ac:cxnSpMkLst>
            <pc:docMk/>
            <pc:sldMk cId="511082959" sldId="256"/>
            <ac:cxnSpMk id="33" creationId="{F8A9B20B-D1DD-4573-B5EC-558029519236}"/>
          </ac:cxnSpMkLst>
        </pc:cxnChg>
      </pc:sldChg>
      <pc:sldChg chg="addSp delSp modSp new mod setBg modAnim">
        <pc:chgData name="Stefan Rosemann" userId="59f8833a-3cb5-434f-a21b-1930ced4df7c" providerId="ADAL" clId="{5F461BD9-0835-4514-8FCC-DBCDB74FA8C7}" dt="2025-01-12T21:11:45.705" v="6281" actId="20577"/>
        <pc:sldMkLst>
          <pc:docMk/>
          <pc:sldMk cId="1649648746" sldId="257"/>
        </pc:sldMkLst>
        <pc:spChg chg="mod">
          <ac:chgData name="Stefan Rosemann" userId="59f8833a-3cb5-434f-a21b-1930ced4df7c" providerId="ADAL" clId="{5F461BD9-0835-4514-8FCC-DBCDB74FA8C7}" dt="2025-01-03T10:27:28.575" v="3158" actId="1076"/>
          <ac:spMkLst>
            <pc:docMk/>
            <pc:sldMk cId="1649648746" sldId="257"/>
            <ac:spMk id="2" creationId="{C0014EBB-BBC3-0437-0905-2F05D4C9ADF3}"/>
          </ac:spMkLst>
        </pc:spChg>
        <pc:spChg chg="add">
          <ac:chgData name="Stefan Rosemann" userId="59f8833a-3cb5-434f-a21b-1930ced4df7c" providerId="ADAL" clId="{5F461BD9-0835-4514-8FCC-DBCDB74FA8C7}" dt="2025-01-02T12:57:01.215" v="371" actId="26606"/>
          <ac:spMkLst>
            <pc:docMk/>
            <pc:sldMk cId="1649648746" sldId="257"/>
            <ac:spMk id="15" creationId="{655AE6B0-AC9E-4167-806F-E9DB135FC46B}"/>
          </ac:spMkLst>
        </pc:spChg>
        <pc:spChg chg="add">
          <ac:chgData name="Stefan Rosemann" userId="59f8833a-3cb5-434f-a21b-1930ced4df7c" providerId="ADAL" clId="{5F461BD9-0835-4514-8FCC-DBCDB74FA8C7}" dt="2025-01-02T12:57:01.215" v="371" actId="26606"/>
          <ac:spMkLst>
            <pc:docMk/>
            <pc:sldMk cId="1649648746" sldId="257"/>
            <ac:spMk id="28" creationId="{87BD1F4E-A66D-4C06-86DA-8D56CA7A3B41}"/>
          </ac:spMkLst>
        </pc:spChg>
        <pc:grpChg chg="add">
          <ac:chgData name="Stefan Rosemann" userId="59f8833a-3cb5-434f-a21b-1930ced4df7c" providerId="ADAL" clId="{5F461BD9-0835-4514-8FCC-DBCDB74FA8C7}" dt="2025-01-02T12:57:01.215" v="371" actId="26606"/>
          <ac:grpSpMkLst>
            <pc:docMk/>
            <pc:sldMk cId="1649648746" sldId="257"/>
            <ac:grpSpMk id="17" creationId="{3523416A-383B-4FDC-B4C9-D8EDDFE9C043}"/>
          </ac:grpSpMkLst>
        </pc:grpChg>
        <pc:graphicFrameChg chg="add mod modGraphic">
          <ac:chgData name="Stefan Rosemann" userId="59f8833a-3cb5-434f-a21b-1930ced4df7c" providerId="ADAL" clId="{5F461BD9-0835-4514-8FCC-DBCDB74FA8C7}" dt="2025-01-12T21:11:45.705" v="6281" actId="20577"/>
          <ac:graphicFrameMkLst>
            <pc:docMk/>
            <pc:sldMk cId="1649648746" sldId="257"/>
            <ac:graphicFrameMk id="10" creationId="{8F811701-69C3-8AC4-D2E4-3BA76A7D8324}"/>
          </ac:graphicFrameMkLst>
        </pc:graphicFrameChg>
      </pc:sldChg>
      <pc:sldChg chg="addSp delSp modSp add del mod">
        <pc:chgData name="Stefan Rosemann" userId="59f8833a-3cb5-434f-a21b-1930ced4df7c" providerId="ADAL" clId="{5F461BD9-0835-4514-8FCC-DBCDB74FA8C7}" dt="2025-01-03T00:50:57.486" v="2816" actId="47"/>
        <pc:sldMkLst>
          <pc:docMk/>
          <pc:sldMk cId="3870269705" sldId="258"/>
        </pc:sldMkLst>
      </pc:sldChg>
      <pc:sldChg chg="addSp delSp modSp add del mod setBg">
        <pc:chgData name="Stefan Rosemann" userId="59f8833a-3cb5-434f-a21b-1930ced4df7c" providerId="ADAL" clId="{5F461BD9-0835-4514-8FCC-DBCDB74FA8C7}" dt="2025-01-03T00:50:54.717" v="2815" actId="47"/>
        <pc:sldMkLst>
          <pc:docMk/>
          <pc:sldMk cId="2998012850" sldId="259"/>
        </pc:sldMkLst>
      </pc:sldChg>
      <pc:sldChg chg="addSp delSp modSp add mod modAnim">
        <pc:chgData name="Stefan Rosemann" userId="59f8833a-3cb5-434f-a21b-1930ced4df7c" providerId="ADAL" clId="{5F461BD9-0835-4514-8FCC-DBCDB74FA8C7}" dt="2025-01-06T21:58:05.037" v="3962"/>
        <pc:sldMkLst>
          <pc:docMk/>
          <pc:sldMk cId="4105041354" sldId="260"/>
        </pc:sldMkLst>
      </pc:sldChg>
      <pc:sldChg chg="addSp delSp modSp add del mod delAnim modAnim">
        <pc:chgData name="Stefan Rosemann" userId="59f8833a-3cb5-434f-a21b-1930ced4df7c" providerId="ADAL" clId="{5F461BD9-0835-4514-8FCC-DBCDB74FA8C7}" dt="2025-01-06T22:26:42.171" v="4160" actId="47"/>
        <pc:sldMkLst>
          <pc:docMk/>
          <pc:sldMk cId="1681911451" sldId="261"/>
        </pc:sldMkLst>
      </pc:sldChg>
      <pc:sldChg chg="addSp delSp modSp add del mod modAnim">
        <pc:chgData name="Stefan Rosemann" userId="59f8833a-3cb5-434f-a21b-1930ced4df7c" providerId="ADAL" clId="{5F461BD9-0835-4514-8FCC-DBCDB74FA8C7}" dt="2025-01-06T22:26:46.456" v="4162" actId="47"/>
        <pc:sldMkLst>
          <pc:docMk/>
          <pc:sldMk cId="508759810" sldId="262"/>
        </pc:sldMkLst>
      </pc:sldChg>
      <pc:sldChg chg="addSp delSp modSp add del mod">
        <pc:chgData name="Stefan Rosemann" userId="59f8833a-3cb5-434f-a21b-1930ced4df7c" providerId="ADAL" clId="{5F461BD9-0835-4514-8FCC-DBCDB74FA8C7}" dt="2025-01-06T22:26:40.908" v="4159" actId="47"/>
        <pc:sldMkLst>
          <pc:docMk/>
          <pc:sldMk cId="1700930577" sldId="263"/>
        </pc:sldMkLst>
      </pc:sldChg>
      <pc:sldChg chg="delSp add del">
        <pc:chgData name="Stefan Rosemann" userId="59f8833a-3cb5-434f-a21b-1930ced4df7c" providerId="ADAL" clId="{5F461BD9-0835-4514-8FCC-DBCDB74FA8C7}" dt="2025-01-06T22:26:24.330" v="4156" actId="47"/>
        <pc:sldMkLst>
          <pc:docMk/>
          <pc:sldMk cId="243488328" sldId="264"/>
        </pc:sldMkLst>
      </pc:sldChg>
      <pc:sldChg chg="modSp add del mod">
        <pc:chgData name="Stefan Rosemann" userId="59f8833a-3cb5-434f-a21b-1930ced4df7c" providerId="ADAL" clId="{5F461BD9-0835-4514-8FCC-DBCDB74FA8C7}" dt="2025-01-06T22:26:43.209" v="4161" actId="47"/>
        <pc:sldMkLst>
          <pc:docMk/>
          <pc:sldMk cId="2686600888" sldId="265"/>
        </pc:sldMkLst>
      </pc:sldChg>
      <pc:sldChg chg="addSp delSp modSp add mod modAnim">
        <pc:chgData name="Stefan Rosemann" userId="59f8833a-3cb5-434f-a21b-1930ced4df7c" providerId="ADAL" clId="{5F461BD9-0835-4514-8FCC-DBCDB74FA8C7}" dt="2025-01-15T11:21:06.870" v="6506" actId="478"/>
        <pc:sldMkLst>
          <pc:docMk/>
          <pc:sldMk cId="1294981676" sldId="266"/>
        </pc:sldMkLst>
      </pc:sldChg>
      <pc:sldChg chg="addSp delSp modSp add del mod modAnim">
        <pc:chgData name="Stefan Rosemann" userId="59f8833a-3cb5-434f-a21b-1930ced4df7c" providerId="ADAL" clId="{5F461BD9-0835-4514-8FCC-DBCDB74FA8C7}" dt="2025-01-15T11:20:06.433" v="6499" actId="47"/>
        <pc:sldMkLst>
          <pc:docMk/>
          <pc:sldMk cId="4073011613" sldId="267"/>
        </pc:sldMkLst>
      </pc:sldChg>
      <pc:sldChg chg="addSp delSp modSp add mod addAnim delAnim modAnim">
        <pc:chgData name="Stefan Rosemann" userId="59f8833a-3cb5-434f-a21b-1930ced4df7c" providerId="ADAL" clId="{5F461BD9-0835-4514-8FCC-DBCDB74FA8C7}" dt="2025-01-03T00:56:49.697" v="2851"/>
        <pc:sldMkLst>
          <pc:docMk/>
          <pc:sldMk cId="2386652865" sldId="268"/>
        </pc:sldMkLst>
      </pc:sldChg>
      <pc:sldChg chg="addSp delSp modSp add del mod setBg delAnim modAnim setClrOvrMap">
        <pc:chgData name="Stefan Rosemann" userId="59f8833a-3cb5-434f-a21b-1930ced4df7c" providerId="ADAL" clId="{5F461BD9-0835-4514-8FCC-DBCDB74FA8C7}" dt="2025-01-06T13:17:29.534" v="3739" actId="47"/>
        <pc:sldMkLst>
          <pc:docMk/>
          <pc:sldMk cId="740214008" sldId="269"/>
        </pc:sldMkLst>
      </pc:sldChg>
      <pc:sldChg chg="addSp delSp modSp add mod modAnim">
        <pc:chgData name="Stefan Rosemann" userId="59f8833a-3cb5-434f-a21b-1930ced4df7c" providerId="ADAL" clId="{5F461BD9-0835-4514-8FCC-DBCDB74FA8C7}" dt="2025-01-03T08:35:44.468" v="2938" actId="14100"/>
        <pc:sldMkLst>
          <pc:docMk/>
          <pc:sldMk cId="3843280733" sldId="270"/>
        </pc:sldMkLst>
      </pc:sldChg>
      <pc:sldChg chg="addSp delSp modSp add del mod addAnim delAnim modAnim">
        <pc:chgData name="Stefan Rosemann" userId="59f8833a-3cb5-434f-a21b-1930ced4df7c" providerId="ADAL" clId="{5F461BD9-0835-4514-8FCC-DBCDB74FA8C7}" dt="2025-01-02T21:31:25.276" v="1692" actId="47"/>
        <pc:sldMkLst>
          <pc:docMk/>
          <pc:sldMk cId="614234103" sldId="271"/>
        </pc:sldMkLst>
      </pc:sldChg>
      <pc:sldChg chg="addSp delSp modSp add mod addAnim delAnim modAnim">
        <pc:chgData name="Stefan Rosemann" userId="59f8833a-3cb5-434f-a21b-1930ced4df7c" providerId="ADAL" clId="{5F461BD9-0835-4514-8FCC-DBCDB74FA8C7}" dt="2025-01-03T00:23:30.779" v="2597" actId="1076"/>
        <pc:sldMkLst>
          <pc:docMk/>
          <pc:sldMk cId="3409858230" sldId="272"/>
        </pc:sldMkLst>
      </pc:sldChg>
      <pc:sldChg chg="addSp delSp modSp add mod modAnim">
        <pc:chgData name="Stefan Rosemann" userId="59f8833a-3cb5-434f-a21b-1930ced4df7c" providerId="ADAL" clId="{5F461BD9-0835-4514-8FCC-DBCDB74FA8C7}" dt="2025-01-12T21:04:44.585" v="6184" actId="20577"/>
        <pc:sldMkLst>
          <pc:docMk/>
          <pc:sldMk cId="3157862210" sldId="273"/>
        </pc:sldMkLst>
      </pc:sldChg>
      <pc:sldChg chg="addSp delSp modSp add mod delAnim modAnim">
        <pc:chgData name="Stefan Rosemann" userId="59f8833a-3cb5-434f-a21b-1930ced4df7c" providerId="ADAL" clId="{5F461BD9-0835-4514-8FCC-DBCDB74FA8C7}" dt="2025-01-07T20:08:04.380" v="4293" actId="14100"/>
        <pc:sldMkLst>
          <pc:docMk/>
          <pc:sldMk cId="1870023863" sldId="274"/>
        </pc:sldMkLst>
      </pc:sldChg>
      <pc:sldChg chg="addSp delSp add del">
        <pc:chgData name="Stefan Rosemann" userId="59f8833a-3cb5-434f-a21b-1930ced4df7c" providerId="ADAL" clId="{5F461BD9-0835-4514-8FCC-DBCDB74FA8C7}" dt="2025-01-02T23:04:07.696" v="2132" actId="47"/>
        <pc:sldMkLst>
          <pc:docMk/>
          <pc:sldMk cId="4102589697" sldId="275"/>
        </pc:sldMkLst>
      </pc:sldChg>
      <pc:sldChg chg="addSp delSp modSp add mod delAnim modAnim">
        <pc:chgData name="Stefan Rosemann" userId="59f8833a-3cb5-434f-a21b-1930ced4df7c" providerId="ADAL" clId="{5F461BD9-0835-4514-8FCC-DBCDB74FA8C7}" dt="2025-01-10T21:21:25.490" v="5406"/>
        <pc:sldMkLst>
          <pc:docMk/>
          <pc:sldMk cId="2037062806" sldId="276"/>
        </pc:sldMkLst>
      </pc:sldChg>
      <pc:sldChg chg="addSp delSp modSp add mod delAnim modAnim">
        <pc:chgData name="Stefan Rosemann" userId="59f8833a-3cb5-434f-a21b-1930ced4df7c" providerId="ADAL" clId="{5F461BD9-0835-4514-8FCC-DBCDB74FA8C7}" dt="2025-01-12T20:50:30.846" v="5750" actId="1037"/>
        <pc:sldMkLst>
          <pc:docMk/>
          <pc:sldMk cId="3619237337" sldId="277"/>
        </pc:sldMkLst>
      </pc:sldChg>
      <pc:sldChg chg="addSp delSp modSp add mod modAnim">
        <pc:chgData name="Stefan Rosemann" userId="59f8833a-3cb5-434f-a21b-1930ced4df7c" providerId="ADAL" clId="{5F461BD9-0835-4514-8FCC-DBCDB74FA8C7}" dt="2025-01-10T21:29:12.884" v="5514"/>
        <pc:sldMkLst>
          <pc:docMk/>
          <pc:sldMk cId="3066308111" sldId="278"/>
        </pc:sldMkLst>
      </pc:sldChg>
      <pc:sldChg chg="addSp delSp modSp add mod delAnim modAnim">
        <pc:chgData name="Stefan Rosemann" userId="59f8833a-3cb5-434f-a21b-1930ced4df7c" providerId="ADAL" clId="{5F461BD9-0835-4514-8FCC-DBCDB74FA8C7}" dt="2025-01-06T22:20:23.646" v="4155"/>
        <pc:sldMkLst>
          <pc:docMk/>
          <pc:sldMk cId="3255440413" sldId="279"/>
        </pc:sldMkLst>
      </pc:sldChg>
      <pc:sldChg chg="addSp modSp add modAnim">
        <pc:chgData name="Stefan Rosemann" userId="59f8833a-3cb5-434f-a21b-1930ced4df7c" providerId="ADAL" clId="{5F461BD9-0835-4514-8FCC-DBCDB74FA8C7}" dt="2025-01-12T21:12:50.147" v="6302"/>
        <pc:sldMkLst>
          <pc:docMk/>
          <pc:sldMk cId="1831354832" sldId="280"/>
        </pc:sldMkLst>
      </pc:sldChg>
      <pc:sldChg chg="addSp modSp add mod modAnim">
        <pc:chgData name="Stefan Rosemann" userId="59f8833a-3cb5-434f-a21b-1930ced4df7c" providerId="ADAL" clId="{5F461BD9-0835-4514-8FCC-DBCDB74FA8C7}" dt="2025-01-12T21:10:22.877" v="6274" actId="20577"/>
        <pc:sldMkLst>
          <pc:docMk/>
          <pc:sldMk cId="844265718" sldId="281"/>
        </pc:sldMkLst>
      </pc:sldChg>
      <pc:sldChg chg="addSp modSp add mod modAnim">
        <pc:chgData name="Stefan Rosemann" userId="59f8833a-3cb5-434f-a21b-1930ced4df7c" providerId="ADAL" clId="{5F461BD9-0835-4514-8FCC-DBCDB74FA8C7}" dt="2025-01-12T20:49:19.692" v="5701" actId="6549"/>
        <pc:sldMkLst>
          <pc:docMk/>
          <pc:sldMk cId="2396671093" sldId="282"/>
        </pc:sldMkLst>
      </pc:sldChg>
      <pc:sldChg chg="addSp delSp modSp add modAnim">
        <pc:chgData name="Stefan Rosemann" userId="59f8833a-3cb5-434f-a21b-1930ced4df7c" providerId="ADAL" clId="{5F461BD9-0835-4514-8FCC-DBCDB74FA8C7}" dt="2025-01-03T00:56:01.576" v="2850"/>
        <pc:sldMkLst>
          <pc:docMk/>
          <pc:sldMk cId="1315352854" sldId="283"/>
        </pc:sldMkLst>
      </pc:sldChg>
      <pc:sldChg chg="addSp delSp modSp add mod ord delAnim modAnim">
        <pc:chgData name="Stefan Rosemann" userId="59f8833a-3cb5-434f-a21b-1930ced4df7c" providerId="ADAL" clId="{5F461BD9-0835-4514-8FCC-DBCDB74FA8C7}" dt="2025-01-12T20:50:16.464" v="5709" actId="1037"/>
        <pc:sldMkLst>
          <pc:docMk/>
          <pc:sldMk cId="2837998084" sldId="284"/>
        </pc:sldMkLst>
      </pc:sldChg>
      <pc:sldChg chg="delSp modSp add mod">
        <pc:chgData name="Stefan Rosemann" userId="59f8833a-3cb5-434f-a21b-1930ced4df7c" providerId="ADAL" clId="{5F461BD9-0835-4514-8FCC-DBCDB74FA8C7}" dt="2025-01-03T10:21:03.767" v="3064" actId="478"/>
        <pc:sldMkLst>
          <pc:docMk/>
          <pc:sldMk cId="4043807606" sldId="285"/>
        </pc:sldMkLst>
      </pc:sldChg>
      <pc:sldChg chg="addSp delSp modSp add mod ord setBg addAnim setClrOvrMap">
        <pc:chgData name="Stefan Rosemann" userId="59f8833a-3cb5-434f-a21b-1930ced4df7c" providerId="ADAL" clId="{5F461BD9-0835-4514-8FCC-DBCDB74FA8C7}" dt="2025-01-06T21:55:45.195" v="3932" actId="20577"/>
        <pc:sldMkLst>
          <pc:docMk/>
          <pc:sldMk cId="2249277849" sldId="286"/>
        </pc:sldMkLst>
      </pc:sldChg>
      <pc:sldChg chg="modSp add mod">
        <pc:chgData name="Stefan Rosemann" userId="59f8833a-3cb5-434f-a21b-1930ced4df7c" providerId="ADAL" clId="{5F461BD9-0835-4514-8FCC-DBCDB74FA8C7}" dt="2025-01-15T11:18:36.539" v="6498" actId="20577"/>
        <pc:sldMkLst>
          <pc:docMk/>
          <pc:sldMk cId="482121406" sldId="287"/>
        </pc:sldMkLst>
      </pc:sldChg>
      <pc:sldChg chg="addSp delSp modSp add mod modAnim">
        <pc:chgData name="Stefan Rosemann" userId="59f8833a-3cb5-434f-a21b-1930ced4df7c" providerId="ADAL" clId="{5F461BD9-0835-4514-8FCC-DBCDB74FA8C7}" dt="2025-01-03T11:01:46.908" v="3418" actId="478"/>
        <pc:sldMkLst>
          <pc:docMk/>
          <pc:sldMk cId="3909555076" sldId="288"/>
        </pc:sldMkLst>
      </pc:sldChg>
      <pc:sldChg chg="modSp add del mod">
        <pc:chgData name="Stefan Rosemann" userId="59f8833a-3cb5-434f-a21b-1930ced4df7c" providerId="ADAL" clId="{5F461BD9-0835-4514-8FCC-DBCDB74FA8C7}" dt="2025-01-06T21:58:41.438" v="3963" actId="47"/>
        <pc:sldMkLst>
          <pc:docMk/>
          <pc:sldMk cId="2141357457" sldId="289"/>
        </pc:sldMkLst>
      </pc:sldChg>
      <pc:sldChg chg="add del">
        <pc:chgData name="Stefan Rosemann" userId="59f8833a-3cb5-434f-a21b-1930ced4df7c" providerId="ADAL" clId="{5F461BD9-0835-4514-8FCC-DBCDB74FA8C7}" dt="2025-01-06T22:26:50.003" v="4163" actId="47"/>
        <pc:sldMkLst>
          <pc:docMk/>
          <pc:sldMk cId="3910571174" sldId="290"/>
        </pc:sldMkLst>
      </pc:sldChg>
      <pc:sldChg chg="modSp add del mod">
        <pc:chgData name="Stefan Rosemann" userId="59f8833a-3cb5-434f-a21b-1930ced4df7c" providerId="ADAL" clId="{5F461BD9-0835-4514-8FCC-DBCDB74FA8C7}" dt="2025-01-10T20:56:37.465" v="5101" actId="47"/>
        <pc:sldMkLst>
          <pc:docMk/>
          <pc:sldMk cId="3197993242" sldId="291"/>
        </pc:sldMkLst>
      </pc:sldChg>
      <pc:sldChg chg="modSp add mod">
        <pc:chgData name="Stefan Rosemann" userId="59f8833a-3cb5-434f-a21b-1930ced4df7c" providerId="ADAL" clId="{5F461BD9-0835-4514-8FCC-DBCDB74FA8C7}" dt="2025-01-06T13:21:46.551" v="3821" actId="20577"/>
        <pc:sldMkLst>
          <pc:docMk/>
          <pc:sldMk cId="3908548256" sldId="292"/>
        </pc:sldMkLst>
      </pc:sldChg>
      <pc:sldChg chg="addSp delSp modSp add mod setBg addAnim delAnim modAnim setClrOvrMap">
        <pc:chgData name="Stefan Rosemann" userId="59f8833a-3cb5-434f-a21b-1930ced4df7c" providerId="ADAL" clId="{5F461BD9-0835-4514-8FCC-DBCDB74FA8C7}" dt="2025-01-10T21:16:19.973" v="5371" actId="1076"/>
        <pc:sldMkLst>
          <pc:docMk/>
          <pc:sldMk cId="3476738733" sldId="293"/>
        </pc:sldMkLst>
      </pc:sldChg>
      <pc:sldChg chg="addSp delSp modSp add mod modAnim">
        <pc:chgData name="Stefan Rosemann" userId="59f8833a-3cb5-434f-a21b-1930ced4df7c" providerId="ADAL" clId="{5F461BD9-0835-4514-8FCC-DBCDB74FA8C7}" dt="2025-01-12T21:17:53.255" v="6315" actId="1076"/>
        <pc:sldMkLst>
          <pc:docMk/>
          <pc:sldMk cId="17901317" sldId="294"/>
        </pc:sldMkLst>
      </pc:sldChg>
      <pc:sldChg chg="modSp add mod ord">
        <pc:chgData name="Stefan Rosemann" userId="59f8833a-3cb5-434f-a21b-1930ced4df7c" providerId="ADAL" clId="{5F461BD9-0835-4514-8FCC-DBCDB74FA8C7}" dt="2025-01-15T10:07:41.615" v="6374" actId="20577"/>
        <pc:sldMkLst>
          <pc:docMk/>
          <pc:sldMk cId="4248974658" sldId="295"/>
        </pc:sldMkLst>
      </pc:sldChg>
      <pc:sldChg chg="addSp delSp modSp add mod delAnim modAnim">
        <pc:chgData name="Stefan Rosemann" userId="59f8833a-3cb5-434f-a21b-1930ced4df7c" providerId="ADAL" clId="{5F461BD9-0835-4514-8FCC-DBCDB74FA8C7}" dt="2025-01-12T20:57:56.502" v="5837" actId="478"/>
        <pc:sldMkLst>
          <pc:docMk/>
          <pc:sldMk cId="2813217761" sldId="296"/>
        </pc:sldMkLst>
      </pc:sldChg>
      <pc:sldChg chg="addSp delSp modSp add mod ord delAnim modAnim">
        <pc:chgData name="Stefan Rosemann" userId="59f8833a-3cb5-434f-a21b-1930ced4df7c" providerId="ADAL" clId="{5F461BD9-0835-4514-8FCC-DBCDB74FA8C7}" dt="2025-01-10T20:21:26.799" v="4853"/>
        <pc:sldMkLst>
          <pc:docMk/>
          <pc:sldMk cId="2795514840" sldId="297"/>
        </pc:sldMkLst>
      </pc:sldChg>
      <pc:sldChg chg="addSp delSp modSp add mod addAnim delAnim modAnim">
        <pc:chgData name="Stefan Rosemann" userId="59f8833a-3cb5-434f-a21b-1930ced4df7c" providerId="ADAL" clId="{5F461BD9-0835-4514-8FCC-DBCDB74FA8C7}" dt="2025-01-12T20:41:46.840" v="5623" actId="1076"/>
        <pc:sldMkLst>
          <pc:docMk/>
          <pc:sldMk cId="296183921" sldId="298"/>
        </pc:sldMkLst>
      </pc:sldChg>
      <pc:sldChg chg="addSp delSp add del mod">
        <pc:chgData name="Stefan Rosemann" userId="59f8833a-3cb5-434f-a21b-1930ced4df7c" providerId="ADAL" clId="{5F461BD9-0835-4514-8FCC-DBCDB74FA8C7}" dt="2025-01-10T20:26:57.247" v="4896" actId="47"/>
        <pc:sldMkLst>
          <pc:docMk/>
          <pc:sldMk cId="428991606" sldId="299"/>
        </pc:sldMkLst>
      </pc:sldChg>
      <pc:sldChg chg="addSp add del mod">
        <pc:chgData name="Stefan Rosemann" userId="59f8833a-3cb5-434f-a21b-1930ced4df7c" providerId="ADAL" clId="{5F461BD9-0835-4514-8FCC-DBCDB74FA8C7}" dt="2025-01-10T20:45:28.887" v="4937" actId="47"/>
        <pc:sldMkLst>
          <pc:docMk/>
          <pc:sldMk cId="708218521" sldId="300"/>
        </pc:sldMkLst>
      </pc:sldChg>
      <pc:sldChg chg="addSp add del mod">
        <pc:chgData name="Stefan Rosemann" userId="59f8833a-3cb5-434f-a21b-1930ced4df7c" providerId="ADAL" clId="{5F461BD9-0835-4514-8FCC-DBCDB74FA8C7}" dt="2025-01-10T20:45:31.379" v="4938" actId="47"/>
        <pc:sldMkLst>
          <pc:docMk/>
          <pc:sldMk cId="2779824654" sldId="301"/>
        </pc:sldMkLst>
      </pc:sldChg>
      <pc:sldChg chg="addSp delSp modSp add mod ord delAnim modAnim">
        <pc:chgData name="Stefan Rosemann" userId="59f8833a-3cb5-434f-a21b-1930ced4df7c" providerId="ADAL" clId="{5F461BD9-0835-4514-8FCC-DBCDB74FA8C7}" dt="2025-01-12T21:14:27.255" v="6303"/>
        <pc:sldMkLst>
          <pc:docMk/>
          <pc:sldMk cId="1705878795" sldId="302"/>
        </pc:sldMkLst>
      </pc:sldChg>
      <pc:sldChg chg="add del modAnim">
        <pc:chgData name="Stefan Rosemann" userId="59f8833a-3cb5-434f-a21b-1930ced4df7c" providerId="ADAL" clId="{5F461BD9-0835-4514-8FCC-DBCDB74FA8C7}" dt="2025-01-10T20:40:57.261" v="4906" actId="47"/>
        <pc:sldMkLst>
          <pc:docMk/>
          <pc:sldMk cId="2477046427" sldId="303"/>
        </pc:sldMkLst>
      </pc:sldChg>
      <pc:sldChg chg="addSp delSp modSp add mod delAnim modAnim">
        <pc:chgData name="Stefan Rosemann" userId="59f8833a-3cb5-434f-a21b-1930ced4df7c" providerId="ADAL" clId="{5F461BD9-0835-4514-8FCC-DBCDB74FA8C7}" dt="2025-01-12T21:16:27.983" v="6307"/>
        <pc:sldMkLst>
          <pc:docMk/>
          <pc:sldMk cId="3576831763" sldId="303"/>
        </pc:sldMkLst>
      </pc:sldChg>
      <pc:sldChg chg="addSp delSp modSp add mod delAnim modAnim">
        <pc:chgData name="Stefan Rosemann" userId="59f8833a-3cb5-434f-a21b-1930ced4df7c" providerId="ADAL" clId="{5F461BD9-0835-4514-8FCC-DBCDB74FA8C7}" dt="2025-01-12T21:20:24.613" v="6334" actId="1076"/>
        <pc:sldMkLst>
          <pc:docMk/>
          <pc:sldMk cId="3526722026" sldId="304"/>
        </pc:sldMkLst>
      </pc:sldChg>
      <pc:sldChg chg="addSp delSp modSp add modAnim">
        <pc:chgData name="Stefan Rosemann" userId="59f8833a-3cb5-434f-a21b-1930ced4df7c" providerId="ADAL" clId="{5F461BD9-0835-4514-8FCC-DBCDB74FA8C7}" dt="2025-01-14T08:18:44.441" v="6341" actId="1076"/>
        <pc:sldMkLst>
          <pc:docMk/>
          <pc:sldMk cId="3870404247" sldId="305"/>
        </pc:sldMkLst>
      </pc:sldChg>
      <pc:sldChg chg="addSp delSp modSp add mod ord">
        <pc:chgData name="Stefan Rosemann" userId="59f8833a-3cb5-434f-a21b-1930ced4df7c" providerId="ADAL" clId="{5F461BD9-0835-4514-8FCC-DBCDB74FA8C7}" dt="2025-01-15T11:18:00.358" v="6494" actId="1076"/>
        <pc:sldMkLst>
          <pc:docMk/>
          <pc:sldMk cId="2292057726" sldId="306"/>
        </pc:sldMkLst>
      </pc:sldChg>
      <pc:sldChg chg="modSp add mod">
        <pc:chgData name="Stefan Rosemann" userId="59f8833a-3cb5-434f-a21b-1930ced4df7c" providerId="ADAL" clId="{5F461BD9-0835-4514-8FCC-DBCDB74FA8C7}" dt="2025-01-15T10:07:25.289" v="6359" actId="20577"/>
        <pc:sldMkLst>
          <pc:docMk/>
          <pc:sldMk cId="802737931" sldId="307"/>
        </pc:sldMkLst>
      </pc:sldChg>
      <pc:sldChg chg="addSp delSp modSp add mod delAnim">
        <pc:chgData name="Stefan Rosemann" userId="59f8833a-3cb5-434f-a21b-1930ced4df7c" providerId="ADAL" clId="{5F461BD9-0835-4514-8FCC-DBCDB74FA8C7}" dt="2025-01-15T10:11:46.143" v="6401" actId="1076"/>
        <pc:sldMkLst>
          <pc:docMk/>
          <pc:sldMk cId="1727107243" sldId="308"/>
        </pc:sldMkLst>
      </pc:sldChg>
      <pc:sldChg chg="delSp add del mod">
        <pc:chgData name="Stefan Rosemann" userId="59f8833a-3cb5-434f-a21b-1930ced4df7c" providerId="ADAL" clId="{5F461BD9-0835-4514-8FCC-DBCDB74FA8C7}" dt="2025-01-15T11:18:06.853" v="6495" actId="47"/>
        <pc:sldMkLst>
          <pc:docMk/>
          <pc:sldMk cId="2187575502" sldId="309"/>
        </pc:sldMkLst>
      </pc:sldChg>
      <pc:sldChg chg="addSp delSp modSp add mod">
        <pc:chgData name="Stefan Rosemann" userId="59f8833a-3cb5-434f-a21b-1930ced4df7c" providerId="ADAL" clId="{5F461BD9-0835-4514-8FCC-DBCDB74FA8C7}" dt="2025-01-15T13:56:11.643" v="6548" actId="1440"/>
        <pc:sldMkLst>
          <pc:docMk/>
          <pc:sldMk cId="2889958489" sldId="309"/>
        </pc:sldMkLst>
      </pc:sldChg>
      <pc:sldChg chg="addSp delSp modSp add mod">
        <pc:chgData name="Stefan Rosemann" userId="59f8833a-3cb5-434f-a21b-1930ced4df7c" providerId="ADAL" clId="{5F461BD9-0835-4514-8FCC-DBCDB74FA8C7}" dt="2025-01-15T13:56:22.674" v="6549" actId="14100"/>
        <pc:sldMkLst>
          <pc:docMk/>
          <pc:sldMk cId="1888705482" sldId="310"/>
        </pc:sldMkLst>
      </pc:sldChg>
      <pc:sldChg chg="addSp delSp modSp add mod ord">
        <pc:chgData name="Stefan Rosemann" userId="59f8833a-3cb5-434f-a21b-1930ced4df7c" providerId="ADAL" clId="{5F461BD9-0835-4514-8FCC-DBCDB74FA8C7}" dt="2025-01-17T11:47:24.035" v="6579"/>
        <pc:sldMkLst>
          <pc:docMk/>
          <pc:sldMk cId="1289186901" sldId="311"/>
        </pc:sldMkLst>
      </pc:sldChg>
      <pc:sldMasterChg chg="add del addSldLayout delSldLayout">
        <pc:chgData name="Stefan Rosemann" userId="59f8833a-3cb5-434f-a21b-1930ced4df7c" providerId="ADAL" clId="{5F461BD9-0835-4514-8FCC-DBCDB74FA8C7}" dt="2025-01-02T12:48:26.959" v="11" actId="26606"/>
        <pc:sldMasterMkLst>
          <pc:docMk/>
          <pc:sldMasterMk cId="1319062307" sldId="2147483660"/>
        </pc:sldMasterMkLst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2683310151" sldId="2147483661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3260164463" sldId="2147483662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61727817" sldId="2147483663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2812828935" sldId="2147483664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2549970498" sldId="2147483665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2175335562" sldId="2147483666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936035023" sldId="2147483667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3402745837" sldId="2147483668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3460545211" sldId="2147483669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2484253614" sldId="2147483670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2167592189" sldId="2147483671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4062076538" sldId="2147483672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2516712856" sldId="2147483673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673303548" sldId="2147483674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658218315" sldId="2147483675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319062307" sldId="2147483660"/>
            <pc:sldLayoutMk cId="3807026979" sldId="2147483676"/>
          </pc:sldLayoutMkLst>
        </pc:sldLayoutChg>
      </pc:sldMasterChg>
      <pc:sldMasterChg chg="add del replId addSldLayout delSldLayout">
        <pc:chgData name="Stefan Rosemann" userId="59f8833a-3cb5-434f-a21b-1930ced4df7c" providerId="ADAL" clId="{5F461BD9-0835-4514-8FCC-DBCDB74FA8C7}" dt="2025-01-02T12:48:26.863" v="10" actId="26606"/>
        <pc:sldMasterMkLst>
          <pc:docMk/>
          <pc:sldMasterMk cId="4180356090" sldId="2147483677"/>
        </pc:sldMasterMkLst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3984650075" sldId="2147483678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1444066596" sldId="2147483679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3451804480" sldId="2147483680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1981419934" sldId="2147483681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4160115488" sldId="2147483682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2808940892" sldId="2147483683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1936193049" sldId="2147483684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3703760831" sldId="2147483685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1839076694" sldId="2147483686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821324718" sldId="2147483687"/>
          </pc:sldLayoutMkLst>
        </pc:sldLayoutChg>
        <pc:sldLayoutChg chg="add del replId">
          <pc:chgData name="Stefan Rosemann" userId="59f8833a-3cb5-434f-a21b-1930ced4df7c" providerId="ADAL" clId="{5F461BD9-0835-4514-8FCC-DBCDB74FA8C7}" dt="2025-01-02T12:48:26.863" v="10" actId="26606"/>
          <pc:sldLayoutMkLst>
            <pc:docMk/>
            <pc:sldMasterMk cId="4180356090" sldId="2147483677"/>
            <pc:sldLayoutMk cId="2978348300" sldId="2147483688"/>
          </pc:sldLayoutMkLst>
        </pc:sldLayoutChg>
      </pc:sldMasterChg>
      <pc:sldMasterChg chg="add del addSldLayout delSldLayout">
        <pc:chgData name="Stefan Rosemann" userId="59f8833a-3cb5-434f-a21b-1930ced4df7c" providerId="ADAL" clId="{5F461BD9-0835-4514-8FCC-DBCDB74FA8C7}" dt="2025-01-02T12:48:26.959" v="11" actId="26606"/>
        <pc:sldMasterMkLst>
          <pc:docMk/>
          <pc:sldMasterMk cId="185886304" sldId="2147483763"/>
        </pc:sldMasterMkLst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1543029339" sldId="2147483752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3084589794" sldId="2147483753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3042182008" sldId="2147483754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3610086065" sldId="2147483755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1346522791" sldId="2147483756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2232359242" sldId="2147483757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2521505145" sldId="2147483758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3516267109" sldId="2147483759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1370241185" sldId="2147483760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942564674" sldId="2147483761"/>
          </pc:sldLayoutMkLst>
        </pc:sldLayoutChg>
        <pc:sldLayoutChg chg="add del">
          <pc:chgData name="Stefan Rosemann" userId="59f8833a-3cb5-434f-a21b-1930ced4df7c" providerId="ADAL" clId="{5F461BD9-0835-4514-8FCC-DBCDB74FA8C7}" dt="2025-01-02T12:48:26.959" v="11" actId="26606"/>
          <pc:sldLayoutMkLst>
            <pc:docMk/>
            <pc:sldMasterMk cId="185886304" sldId="2147483763"/>
            <pc:sldLayoutMk cId="2614022197" sldId="2147483762"/>
          </pc:sldLayoutMkLst>
        </pc:sldLayoutChg>
      </pc:sldMasterChg>
    </pc:docChg>
  </pc:docChgLst>
  <pc:docChgLst>
    <pc:chgData name="Stefan Rosemann" userId="59f8833a-3cb5-434f-a21b-1930ced4df7c" providerId="ADAL" clId="{7E402538-B429-4953-99FF-5412B7ECB415}"/>
    <pc:docChg chg="undo custSel addSld delSld modSld">
      <pc:chgData name="Stefan Rosemann" userId="59f8833a-3cb5-434f-a21b-1930ced4df7c" providerId="ADAL" clId="{7E402538-B429-4953-99FF-5412B7ECB415}" dt="2025-02-06T07:15:13.240" v="1160" actId="20577"/>
      <pc:docMkLst>
        <pc:docMk/>
      </pc:docMkLst>
      <pc:sldChg chg="modSp mod modAnim">
        <pc:chgData name="Stefan Rosemann" userId="59f8833a-3cb5-434f-a21b-1930ced4df7c" providerId="ADAL" clId="{7E402538-B429-4953-99FF-5412B7ECB415}" dt="2025-02-04T21:16:10.610" v="1032"/>
        <pc:sldMkLst>
          <pc:docMk/>
          <pc:sldMk cId="511082959" sldId="256"/>
        </pc:sldMkLst>
        <pc:spChg chg="mod">
          <ac:chgData name="Stefan Rosemann" userId="59f8833a-3cb5-434f-a21b-1930ced4df7c" providerId="ADAL" clId="{7E402538-B429-4953-99FF-5412B7ECB415}" dt="2025-02-04T20:36:08.956" v="5" actId="20577"/>
          <ac:spMkLst>
            <pc:docMk/>
            <pc:sldMk cId="511082959" sldId="256"/>
            <ac:spMk id="2" creationId="{7F68B318-9A12-9E54-2189-8C7D2EEF75C6}"/>
          </ac:spMkLst>
        </pc:spChg>
        <pc:spChg chg="mod">
          <ac:chgData name="Stefan Rosemann" userId="59f8833a-3cb5-434f-a21b-1930ced4df7c" providerId="ADAL" clId="{7E402538-B429-4953-99FF-5412B7ECB415}" dt="2025-02-04T21:15:39.656" v="1031" actId="20577"/>
          <ac:spMkLst>
            <pc:docMk/>
            <pc:sldMk cId="511082959" sldId="256"/>
            <ac:spMk id="3" creationId="{8B736C20-220D-06BF-EF2D-F79283E839B7}"/>
          </ac:spMkLst>
        </pc:spChg>
      </pc:sldChg>
      <pc:sldChg chg="addSp delSp modSp mod modAnim">
        <pc:chgData name="Stefan Rosemann" userId="59f8833a-3cb5-434f-a21b-1930ced4df7c" providerId="ADAL" clId="{7E402538-B429-4953-99FF-5412B7ECB415}" dt="2025-02-06T07:15:13.240" v="1160" actId="20577"/>
        <pc:sldMkLst>
          <pc:docMk/>
          <pc:sldMk cId="1649648746" sldId="257"/>
        </pc:sldMkLst>
        <pc:spChg chg="mod">
          <ac:chgData name="Stefan Rosemann" userId="59f8833a-3cb5-434f-a21b-1930ced4df7c" providerId="ADAL" clId="{7E402538-B429-4953-99FF-5412B7ECB415}" dt="2025-02-04T20:58:50.541" v="753" actId="255"/>
          <ac:spMkLst>
            <pc:docMk/>
            <pc:sldMk cId="1649648746" sldId="257"/>
            <ac:spMk id="2" creationId="{C0014EBB-BBC3-0437-0905-2F05D4C9ADF3}"/>
          </ac:spMkLst>
        </pc:spChg>
        <pc:graphicFrameChg chg="mod">
          <ac:chgData name="Stefan Rosemann" userId="59f8833a-3cb5-434f-a21b-1930ced4df7c" providerId="ADAL" clId="{7E402538-B429-4953-99FF-5412B7ECB415}" dt="2025-02-06T07:15:13.240" v="1160" actId="20577"/>
          <ac:graphicFrameMkLst>
            <pc:docMk/>
            <pc:sldMk cId="1649648746" sldId="257"/>
            <ac:graphicFrameMk id="10" creationId="{8F811701-69C3-8AC4-D2E4-3BA76A7D8324}"/>
          </ac:graphicFrameMkLst>
        </pc:graphicFrameChg>
      </pc:sldChg>
      <pc:sldChg chg="del">
        <pc:chgData name="Stefan Rosemann" userId="59f8833a-3cb5-434f-a21b-1930ced4df7c" providerId="ADAL" clId="{7E402538-B429-4953-99FF-5412B7ECB415}" dt="2025-02-04T21:08:41.143" v="958" actId="47"/>
        <pc:sldMkLst>
          <pc:docMk/>
          <pc:sldMk cId="4105041354" sldId="260"/>
        </pc:sldMkLst>
      </pc:sldChg>
      <pc:sldChg chg="del">
        <pc:chgData name="Stefan Rosemann" userId="59f8833a-3cb5-434f-a21b-1930ced4df7c" providerId="ADAL" clId="{7E402538-B429-4953-99FF-5412B7ECB415}" dt="2025-02-04T21:08:44.120" v="968" actId="47"/>
        <pc:sldMkLst>
          <pc:docMk/>
          <pc:sldMk cId="1294981676" sldId="266"/>
        </pc:sldMkLst>
      </pc:sldChg>
      <pc:sldChg chg="del">
        <pc:chgData name="Stefan Rosemann" userId="59f8833a-3cb5-434f-a21b-1930ced4df7c" providerId="ADAL" clId="{7E402538-B429-4953-99FF-5412B7ECB415}" dt="2025-02-04T21:08:33.876" v="947" actId="47"/>
        <pc:sldMkLst>
          <pc:docMk/>
          <pc:sldMk cId="2386652865" sldId="268"/>
        </pc:sldMkLst>
      </pc:sldChg>
      <pc:sldChg chg="del">
        <pc:chgData name="Stefan Rosemann" userId="59f8833a-3cb5-434f-a21b-1930ced4df7c" providerId="ADAL" clId="{7E402538-B429-4953-99FF-5412B7ECB415}" dt="2025-02-04T21:08:33.170" v="945" actId="47"/>
        <pc:sldMkLst>
          <pc:docMk/>
          <pc:sldMk cId="3843280733" sldId="270"/>
        </pc:sldMkLst>
      </pc:sldChg>
      <pc:sldChg chg="del">
        <pc:chgData name="Stefan Rosemann" userId="59f8833a-3cb5-434f-a21b-1930ced4df7c" providerId="ADAL" clId="{7E402538-B429-4953-99FF-5412B7ECB415}" dt="2025-02-04T21:08:34.154" v="948" actId="47"/>
        <pc:sldMkLst>
          <pc:docMk/>
          <pc:sldMk cId="3409858230" sldId="272"/>
        </pc:sldMkLst>
      </pc:sldChg>
      <pc:sldChg chg="del">
        <pc:chgData name="Stefan Rosemann" userId="59f8833a-3cb5-434f-a21b-1930ced4df7c" providerId="ADAL" clId="{7E402538-B429-4953-99FF-5412B7ECB415}" dt="2025-02-04T21:08:39.825" v="955" actId="47"/>
        <pc:sldMkLst>
          <pc:docMk/>
          <pc:sldMk cId="3157862210" sldId="273"/>
        </pc:sldMkLst>
      </pc:sldChg>
      <pc:sldChg chg="del">
        <pc:chgData name="Stefan Rosemann" userId="59f8833a-3cb5-434f-a21b-1930ced4df7c" providerId="ADAL" clId="{7E402538-B429-4953-99FF-5412B7ECB415}" dt="2025-02-04T21:08:35.972" v="949" actId="47"/>
        <pc:sldMkLst>
          <pc:docMk/>
          <pc:sldMk cId="1870023863" sldId="274"/>
        </pc:sldMkLst>
      </pc:sldChg>
      <pc:sldChg chg="del">
        <pc:chgData name="Stefan Rosemann" userId="59f8833a-3cb5-434f-a21b-1930ced4df7c" providerId="ADAL" clId="{7E402538-B429-4953-99FF-5412B7ECB415}" dt="2025-02-04T21:08:36.203" v="950" actId="47"/>
        <pc:sldMkLst>
          <pc:docMk/>
          <pc:sldMk cId="2037062806" sldId="276"/>
        </pc:sldMkLst>
      </pc:sldChg>
      <pc:sldChg chg="del">
        <pc:chgData name="Stefan Rosemann" userId="59f8833a-3cb5-434f-a21b-1930ced4df7c" providerId="ADAL" clId="{7E402538-B429-4953-99FF-5412B7ECB415}" dt="2025-02-04T21:08:36.620" v="952" actId="47"/>
        <pc:sldMkLst>
          <pc:docMk/>
          <pc:sldMk cId="3619237337" sldId="277"/>
        </pc:sldMkLst>
      </pc:sldChg>
      <pc:sldChg chg="del">
        <pc:chgData name="Stefan Rosemann" userId="59f8833a-3cb5-434f-a21b-1930ced4df7c" providerId="ADAL" clId="{7E402538-B429-4953-99FF-5412B7ECB415}" dt="2025-02-04T21:08:37.011" v="954" actId="47"/>
        <pc:sldMkLst>
          <pc:docMk/>
          <pc:sldMk cId="3066308111" sldId="278"/>
        </pc:sldMkLst>
      </pc:sldChg>
      <pc:sldChg chg="del">
        <pc:chgData name="Stefan Rosemann" userId="59f8833a-3cb5-434f-a21b-1930ced4df7c" providerId="ADAL" clId="{7E402538-B429-4953-99FF-5412B7ECB415}" dt="2025-02-04T21:08:32.953" v="944" actId="47"/>
        <pc:sldMkLst>
          <pc:docMk/>
          <pc:sldMk cId="3255440413" sldId="279"/>
        </pc:sldMkLst>
      </pc:sldChg>
      <pc:sldChg chg="del">
        <pc:chgData name="Stefan Rosemann" userId="59f8833a-3cb5-434f-a21b-1930ced4df7c" providerId="ADAL" clId="{7E402538-B429-4953-99FF-5412B7ECB415}" dt="2025-02-04T21:08:28.835" v="932" actId="47"/>
        <pc:sldMkLst>
          <pc:docMk/>
          <pc:sldMk cId="1831354832" sldId="280"/>
        </pc:sldMkLst>
      </pc:sldChg>
      <pc:sldChg chg="del">
        <pc:chgData name="Stefan Rosemann" userId="59f8833a-3cb5-434f-a21b-1930ced4df7c" providerId="ADAL" clId="{7E402538-B429-4953-99FF-5412B7ECB415}" dt="2025-02-04T21:08:30.296" v="933" actId="47"/>
        <pc:sldMkLst>
          <pc:docMk/>
          <pc:sldMk cId="844265718" sldId="281"/>
        </pc:sldMkLst>
      </pc:sldChg>
      <pc:sldChg chg="del">
        <pc:chgData name="Stefan Rosemann" userId="59f8833a-3cb5-434f-a21b-1930ced4df7c" providerId="ADAL" clId="{7E402538-B429-4953-99FF-5412B7ECB415}" dt="2025-02-04T21:08:32.726" v="943" actId="47"/>
        <pc:sldMkLst>
          <pc:docMk/>
          <pc:sldMk cId="2396671093" sldId="282"/>
        </pc:sldMkLst>
      </pc:sldChg>
      <pc:sldChg chg="del">
        <pc:chgData name="Stefan Rosemann" userId="59f8833a-3cb5-434f-a21b-1930ced4df7c" providerId="ADAL" clId="{7E402538-B429-4953-99FF-5412B7ECB415}" dt="2025-02-04T21:08:33.627" v="946" actId="47"/>
        <pc:sldMkLst>
          <pc:docMk/>
          <pc:sldMk cId="1315352854" sldId="283"/>
        </pc:sldMkLst>
      </pc:sldChg>
      <pc:sldChg chg="del">
        <pc:chgData name="Stefan Rosemann" userId="59f8833a-3cb5-434f-a21b-1930ced4df7c" providerId="ADAL" clId="{7E402538-B429-4953-99FF-5412B7ECB415}" dt="2025-02-04T21:08:36.426" v="951" actId="47"/>
        <pc:sldMkLst>
          <pc:docMk/>
          <pc:sldMk cId="2837998084" sldId="284"/>
        </pc:sldMkLst>
      </pc:sldChg>
      <pc:sldChg chg="del">
        <pc:chgData name="Stefan Rosemann" userId="59f8833a-3cb5-434f-a21b-1930ced4df7c" providerId="ADAL" clId="{7E402538-B429-4953-99FF-5412B7ECB415}" dt="2025-02-04T21:08:40.016" v="956" actId="47"/>
        <pc:sldMkLst>
          <pc:docMk/>
          <pc:sldMk cId="4043807606" sldId="285"/>
        </pc:sldMkLst>
      </pc:sldChg>
      <pc:sldChg chg="addSp delSp add del mod setBg delDesignElem">
        <pc:chgData name="Stefan Rosemann" userId="59f8833a-3cb5-434f-a21b-1930ced4df7c" providerId="ADAL" clId="{7E402538-B429-4953-99FF-5412B7ECB415}" dt="2025-02-04T21:12:33.285" v="981" actId="47"/>
        <pc:sldMkLst>
          <pc:docMk/>
          <pc:sldMk cId="2249277849" sldId="286"/>
        </pc:sldMkLst>
      </pc:sldChg>
      <pc:sldChg chg="delSp add del setBg delDesignElem">
        <pc:chgData name="Stefan Rosemann" userId="59f8833a-3cb5-434f-a21b-1930ced4df7c" providerId="ADAL" clId="{7E402538-B429-4953-99FF-5412B7ECB415}" dt="2025-02-04T21:12:14.535" v="976" actId="47"/>
        <pc:sldMkLst>
          <pc:docMk/>
          <pc:sldMk cId="307970456" sldId="287"/>
        </pc:sldMkLst>
      </pc:sldChg>
      <pc:sldChg chg="del">
        <pc:chgData name="Stefan Rosemann" userId="59f8833a-3cb5-434f-a21b-1930ced4df7c" providerId="ADAL" clId="{7E402538-B429-4953-99FF-5412B7ECB415}" dt="2025-02-04T21:08:43.029" v="966" actId="47"/>
        <pc:sldMkLst>
          <pc:docMk/>
          <pc:sldMk cId="482121406" sldId="287"/>
        </pc:sldMkLst>
      </pc:sldChg>
      <pc:sldChg chg="addSp delSp modSp add mod">
        <pc:chgData name="Stefan Rosemann" userId="59f8833a-3cb5-434f-a21b-1930ced4df7c" providerId="ADAL" clId="{7E402538-B429-4953-99FF-5412B7ECB415}" dt="2025-02-04T21:13:29.379" v="1009" actId="26606"/>
        <pc:sldMkLst>
          <pc:docMk/>
          <pc:sldMk cId="2999264251" sldId="287"/>
        </pc:sldMkLst>
        <pc:spChg chg="mod">
          <ac:chgData name="Stefan Rosemann" userId="59f8833a-3cb5-434f-a21b-1930ced4df7c" providerId="ADAL" clId="{7E402538-B429-4953-99FF-5412B7ECB415}" dt="2025-02-04T21:13:29.379" v="1009" actId="26606"/>
          <ac:spMkLst>
            <pc:docMk/>
            <pc:sldMk cId="2999264251" sldId="287"/>
            <ac:spMk id="2" creationId="{C0014EBB-BBC3-0437-0905-2F05D4C9ADF3}"/>
          </ac:spMkLst>
        </pc:spChg>
        <pc:spChg chg="add">
          <ac:chgData name="Stefan Rosemann" userId="59f8833a-3cb5-434f-a21b-1930ced4df7c" providerId="ADAL" clId="{7E402538-B429-4953-99FF-5412B7ECB415}" dt="2025-02-04T21:13:29.379" v="1009" actId="26606"/>
          <ac:spMkLst>
            <pc:docMk/>
            <pc:sldMk cId="2999264251" sldId="287"/>
            <ac:spMk id="199" creationId="{9179DE42-5613-4B35-A1E6-6CCBAA13C743}"/>
          </ac:spMkLst>
        </pc:spChg>
        <pc:spChg chg="add">
          <ac:chgData name="Stefan Rosemann" userId="59f8833a-3cb5-434f-a21b-1930ced4df7c" providerId="ADAL" clId="{7E402538-B429-4953-99FF-5412B7ECB415}" dt="2025-02-04T21:13:29.379" v="1009" actId="26606"/>
          <ac:spMkLst>
            <pc:docMk/>
            <pc:sldMk cId="2999264251" sldId="287"/>
            <ac:spMk id="202" creationId="{52FB45E9-914E-4471-AC87-E475CD51767D}"/>
          </ac:spMkLst>
        </pc:spChg>
        <pc:spChg chg="add">
          <ac:chgData name="Stefan Rosemann" userId="59f8833a-3cb5-434f-a21b-1930ced4df7c" providerId="ADAL" clId="{7E402538-B429-4953-99FF-5412B7ECB415}" dt="2025-02-04T21:13:29.379" v="1009" actId="26606"/>
          <ac:spMkLst>
            <pc:docMk/>
            <pc:sldMk cId="2999264251" sldId="287"/>
            <ac:spMk id="203" creationId="{C310626D-5743-49D4-8F7D-88C4F8F05774}"/>
          </ac:spMkLst>
        </pc:spChg>
        <pc:spChg chg="add">
          <ac:chgData name="Stefan Rosemann" userId="59f8833a-3cb5-434f-a21b-1930ced4df7c" providerId="ADAL" clId="{7E402538-B429-4953-99FF-5412B7ECB415}" dt="2025-02-04T21:13:29.379" v="1009" actId="26606"/>
          <ac:spMkLst>
            <pc:docMk/>
            <pc:sldMk cId="2999264251" sldId="287"/>
            <ac:spMk id="205" creationId="{EF2BDF77-362C-43F0-8CBB-A969EC2AE0C4}"/>
          </ac:spMkLst>
        </pc:spChg>
      </pc:sldChg>
      <pc:sldChg chg="del">
        <pc:chgData name="Stefan Rosemann" userId="59f8833a-3cb5-434f-a21b-1930ced4df7c" providerId="ADAL" clId="{7E402538-B429-4953-99FF-5412B7ECB415}" dt="2025-02-04T21:08:47.729" v="969" actId="47"/>
        <pc:sldMkLst>
          <pc:docMk/>
          <pc:sldMk cId="3909555076" sldId="288"/>
        </pc:sldMkLst>
      </pc:sldChg>
      <pc:sldChg chg="del">
        <pc:chgData name="Stefan Rosemann" userId="59f8833a-3cb5-434f-a21b-1930ced4df7c" providerId="ADAL" clId="{7E402538-B429-4953-99FF-5412B7ECB415}" dt="2025-02-04T21:08:31.074" v="935" actId="47"/>
        <pc:sldMkLst>
          <pc:docMk/>
          <pc:sldMk cId="3908548256" sldId="292"/>
        </pc:sldMkLst>
      </pc:sldChg>
      <pc:sldChg chg="del">
        <pc:chgData name="Stefan Rosemann" userId="59f8833a-3cb5-434f-a21b-1930ced4df7c" providerId="ADAL" clId="{7E402538-B429-4953-99FF-5412B7ECB415}" dt="2025-02-04T21:08:32.058" v="940" actId="47"/>
        <pc:sldMkLst>
          <pc:docMk/>
          <pc:sldMk cId="3476738733" sldId="293"/>
        </pc:sldMkLst>
      </pc:sldChg>
      <pc:sldChg chg="del">
        <pc:chgData name="Stefan Rosemann" userId="59f8833a-3cb5-434f-a21b-1930ced4df7c" providerId="ADAL" clId="{7E402538-B429-4953-99FF-5412B7ECB415}" dt="2025-02-04T21:08:32.265" v="941" actId="47"/>
        <pc:sldMkLst>
          <pc:docMk/>
          <pc:sldMk cId="17901317" sldId="294"/>
        </pc:sldMkLst>
      </pc:sldChg>
      <pc:sldChg chg="del">
        <pc:chgData name="Stefan Rosemann" userId="59f8833a-3cb5-434f-a21b-1930ced4df7c" providerId="ADAL" clId="{7E402538-B429-4953-99FF-5412B7ECB415}" dt="2025-02-04T21:08:41.608" v="960" actId="47"/>
        <pc:sldMkLst>
          <pc:docMk/>
          <pc:sldMk cId="4248974658" sldId="295"/>
        </pc:sldMkLst>
      </pc:sldChg>
      <pc:sldChg chg="del">
        <pc:chgData name="Stefan Rosemann" userId="59f8833a-3cb5-434f-a21b-1930ced4df7c" providerId="ADAL" clId="{7E402538-B429-4953-99FF-5412B7ECB415}" dt="2025-02-04T21:08:36.833" v="953" actId="47"/>
        <pc:sldMkLst>
          <pc:docMk/>
          <pc:sldMk cId="2813217761" sldId="296"/>
        </pc:sldMkLst>
      </pc:sldChg>
      <pc:sldChg chg="del">
        <pc:chgData name="Stefan Rosemann" userId="59f8833a-3cb5-434f-a21b-1930ced4df7c" providerId="ADAL" clId="{7E402538-B429-4953-99FF-5412B7ECB415}" dt="2025-02-04T21:08:31.275" v="936" actId="47"/>
        <pc:sldMkLst>
          <pc:docMk/>
          <pc:sldMk cId="2795514840" sldId="297"/>
        </pc:sldMkLst>
      </pc:sldChg>
      <pc:sldChg chg="del">
        <pc:chgData name="Stefan Rosemann" userId="59f8833a-3cb5-434f-a21b-1930ced4df7c" providerId="ADAL" clId="{7E402538-B429-4953-99FF-5412B7ECB415}" dt="2025-02-04T21:08:31.661" v="938" actId="47"/>
        <pc:sldMkLst>
          <pc:docMk/>
          <pc:sldMk cId="296183921" sldId="298"/>
        </pc:sldMkLst>
      </pc:sldChg>
      <pc:sldChg chg="del">
        <pc:chgData name="Stefan Rosemann" userId="59f8833a-3cb5-434f-a21b-1930ced4df7c" providerId="ADAL" clId="{7E402538-B429-4953-99FF-5412B7ECB415}" dt="2025-02-04T21:08:31.462" v="937" actId="47"/>
        <pc:sldMkLst>
          <pc:docMk/>
          <pc:sldMk cId="1705878795" sldId="302"/>
        </pc:sldMkLst>
      </pc:sldChg>
      <pc:sldChg chg="del">
        <pc:chgData name="Stefan Rosemann" userId="59f8833a-3cb5-434f-a21b-1930ced4df7c" providerId="ADAL" clId="{7E402538-B429-4953-99FF-5412B7ECB415}" dt="2025-02-04T21:08:31.857" v="939" actId="47"/>
        <pc:sldMkLst>
          <pc:docMk/>
          <pc:sldMk cId="3576831763" sldId="303"/>
        </pc:sldMkLst>
      </pc:sldChg>
      <pc:sldChg chg="del">
        <pc:chgData name="Stefan Rosemann" userId="59f8833a-3cb5-434f-a21b-1930ced4df7c" providerId="ADAL" clId="{7E402538-B429-4953-99FF-5412B7ECB415}" dt="2025-02-04T21:08:32.488" v="942" actId="47"/>
        <pc:sldMkLst>
          <pc:docMk/>
          <pc:sldMk cId="3526722026" sldId="304"/>
        </pc:sldMkLst>
      </pc:sldChg>
      <pc:sldChg chg="del">
        <pc:chgData name="Stefan Rosemann" userId="59f8833a-3cb5-434f-a21b-1930ced4df7c" providerId="ADAL" clId="{7E402538-B429-4953-99FF-5412B7ECB415}" dt="2025-02-04T21:08:43.552" v="967" actId="47"/>
        <pc:sldMkLst>
          <pc:docMk/>
          <pc:sldMk cId="3870404247" sldId="305"/>
        </pc:sldMkLst>
      </pc:sldChg>
      <pc:sldChg chg="del">
        <pc:chgData name="Stefan Rosemann" userId="59f8833a-3cb5-434f-a21b-1930ced4df7c" providerId="ADAL" clId="{7E402538-B429-4953-99FF-5412B7ECB415}" dt="2025-02-04T21:08:41.846" v="961" actId="47"/>
        <pc:sldMkLst>
          <pc:docMk/>
          <pc:sldMk cId="2292057726" sldId="306"/>
        </pc:sldMkLst>
      </pc:sldChg>
      <pc:sldChg chg="del">
        <pc:chgData name="Stefan Rosemann" userId="59f8833a-3cb5-434f-a21b-1930ced4df7c" providerId="ADAL" clId="{7E402538-B429-4953-99FF-5412B7ECB415}" dt="2025-02-04T21:08:42.800" v="965" actId="47"/>
        <pc:sldMkLst>
          <pc:docMk/>
          <pc:sldMk cId="802737931" sldId="307"/>
        </pc:sldMkLst>
      </pc:sldChg>
      <pc:sldChg chg="del">
        <pc:chgData name="Stefan Rosemann" userId="59f8833a-3cb5-434f-a21b-1930ced4df7c" providerId="ADAL" clId="{7E402538-B429-4953-99FF-5412B7ECB415}" dt="2025-02-04T21:08:41.371" v="959" actId="47"/>
        <pc:sldMkLst>
          <pc:docMk/>
          <pc:sldMk cId="1727107243" sldId="308"/>
        </pc:sldMkLst>
      </pc:sldChg>
      <pc:sldChg chg="del">
        <pc:chgData name="Stefan Rosemann" userId="59f8833a-3cb5-434f-a21b-1930ced4df7c" providerId="ADAL" clId="{7E402538-B429-4953-99FF-5412B7ECB415}" dt="2025-02-04T21:08:42.317" v="963" actId="47"/>
        <pc:sldMkLst>
          <pc:docMk/>
          <pc:sldMk cId="2889958489" sldId="309"/>
        </pc:sldMkLst>
      </pc:sldChg>
      <pc:sldChg chg="del">
        <pc:chgData name="Stefan Rosemann" userId="59f8833a-3cb5-434f-a21b-1930ced4df7c" providerId="ADAL" clId="{7E402538-B429-4953-99FF-5412B7ECB415}" dt="2025-02-04T21:08:42.546" v="964" actId="47"/>
        <pc:sldMkLst>
          <pc:docMk/>
          <pc:sldMk cId="1888705482" sldId="310"/>
        </pc:sldMkLst>
      </pc:sldChg>
      <pc:sldChg chg="del">
        <pc:chgData name="Stefan Rosemann" userId="59f8833a-3cb5-434f-a21b-1930ced4df7c" providerId="ADAL" clId="{7E402538-B429-4953-99FF-5412B7ECB415}" dt="2025-02-04T21:08:42.087" v="962" actId="47"/>
        <pc:sldMkLst>
          <pc:docMk/>
          <pc:sldMk cId="1289186901" sldId="311"/>
        </pc:sldMkLst>
      </pc:sldChg>
      <pc:sldChg chg="del">
        <pc:chgData name="Stefan Rosemann" userId="59f8833a-3cb5-434f-a21b-1930ced4df7c" providerId="ADAL" clId="{7E402538-B429-4953-99FF-5412B7ECB415}" dt="2025-02-04T21:08:30.858" v="934" actId="47"/>
        <pc:sldMkLst>
          <pc:docMk/>
          <pc:sldMk cId="2613790550" sldId="31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2529-5090-43E3-9B34-A4A3C280DEC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925234-AC00-4D2D-97CD-CCFA98F3AF86}">
      <dgm:prSet/>
      <dgm:spPr/>
      <dgm:t>
        <a:bodyPr/>
        <a:lstStyle/>
        <a:p>
          <a:r>
            <a:rPr lang="en-US" dirty="0"/>
            <a:t>Blockchain</a:t>
          </a:r>
        </a:p>
      </dgm:t>
    </dgm:pt>
    <dgm:pt modelId="{94FE2BAA-62E7-433D-AD36-300E523D31D2}" type="parTrans" cxnId="{FFC35A4E-6D4C-476D-A29F-A6A91081A73A}">
      <dgm:prSet/>
      <dgm:spPr/>
      <dgm:t>
        <a:bodyPr/>
        <a:lstStyle/>
        <a:p>
          <a:endParaRPr lang="de-DE"/>
        </a:p>
      </dgm:t>
    </dgm:pt>
    <dgm:pt modelId="{1F70695B-F188-4898-9B48-ED1E49060A01}" type="sibTrans" cxnId="{FFC35A4E-6D4C-476D-A29F-A6A91081A73A}">
      <dgm:prSet/>
      <dgm:spPr/>
      <dgm:t>
        <a:bodyPr/>
        <a:lstStyle/>
        <a:p>
          <a:endParaRPr lang="de-DE"/>
        </a:p>
      </dgm:t>
    </dgm:pt>
    <dgm:pt modelId="{D6265C57-8914-4A58-B40B-6AD03C5B8C02}">
      <dgm:prSet/>
      <dgm:spPr/>
      <dgm:t>
        <a:bodyPr/>
        <a:lstStyle/>
        <a:p>
          <a:r>
            <a:rPr lang="en-US" dirty="0"/>
            <a:t>=&gt; Hard- &amp; Software-Wallets (Praxis)</a:t>
          </a:r>
        </a:p>
      </dgm:t>
    </dgm:pt>
    <dgm:pt modelId="{B9BB87BA-7E9C-4C32-A9D1-ED603F59017D}" type="parTrans" cxnId="{6108F46D-0CFA-4FEF-9400-BA82AD0858A7}">
      <dgm:prSet/>
      <dgm:spPr/>
      <dgm:t>
        <a:bodyPr/>
        <a:lstStyle/>
        <a:p>
          <a:endParaRPr lang="de-DE"/>
        </a:p>
      </dgm:t>
    </dgm:pt>
    <dgm:pt modelId="{A976F041-E7D5-4CDE-A89F-E807F9088325}" type="sibTrans" cxnId="{6108F46D-0CFA-4FEF-9400-BA82AD0858A7}">
      <dgm:prSet/>
      <dgm:spPr/>
      <dgm:t>
        <a:bodyPr/>
        <a:lstStyle/>
        <a:p>
          <a:endParaRPr lang="de-DE"/>
        </a:p>
      </dgm:t>
    </dgm:pt>
    <dgm:pt modelId="{5D30B2F3-F59D-4635-913D-39E1BB569F7A}">
      <dgm:prSet/>
      <dgm:spPr/>
      <dgm:t>
        <a:bodyPr/>
        <a:lstStyle/>
        <a:p>
          <a:r>
            <a:rPr lang="en-US" dirty="0"/>
            <a:t>Smart Contract</a:t>
          </a:r>
        </a:p>
      </dgm:t>
    </dgm:pt>
    <dgm:pt modelId="{B80F9DED-760D-4612-AB0E-3518831ED622}" type="parTrans" cxnId="{DA80F348-0D3C-4E4D-BD34-0D54120DBFF2}">
      <dgm:prSet/>
      <dgm:spPr/>
      <dgm:t>
        <a:bodyPr/>
        <a:lstStyle/>
        <a:p>
          <a:endParaRPr lang="de-DE"/>
        </a:p>
      </dgm:t>
    </dgm:pt>
    <dgm:pt modelId="{62CD99AA-EC1F-4166-934E-3BF7B63D220B}" type="sibTrans" cxnId="{DA80F348-0D3C-4E4D-BD34-0D54120DBFF2}">
      <dgm:prSet/>
      <dgm:spPr/>
      <dgm:t>
        <a:bodyPr/>
        <a:lstStyle/>
        <a:p>
          <a:endParaRPr lang="de-DE"/>
        </a:p>
      </dgm:t>
    </dgm:pt>
    <dgm:pt modelId="{53C00390-3CAB-4A2A-A99F-0FE28F3D1CAA}">
      <dgm:prSet/>
      <dgm:spPr/>
      <dgm:t>
        <a:bodyPr/>
        <a:lstStyle/>
        <a:p>
          <a:r>
            <a:rPr lang="en-US" dirty="0"/>
            <a:t>=&gt; Cola-Token-Contract (Praxis)</a:t>
          </a:r>
        </a:p>
      </dgm:t>
    </dgm:pt>
    <dgm:pt modelId="{554F6009-683C-4C5F-9EF0-C0B8EC918C31}" type="parTrans" cxnId="{5674C05B-B18E-4948-A929-978CBBDA5FCF}">
      <dgm:prSet/>
      <dgm:spPr/>
      <dgm:t>
        <a:bodyPr/>
        <a:lstStyle/>
        <a:p>
          <a:endParaRPr lang="de-DE"/>
        </a:p>
      </dgm:t>
    </dgm:pt>
    <dgm:pt modelId="{1F1D9FD6-E866-4194-98B6-F05E7B9E9634}" type="sibTrans" cxnId="{5674C05B-B18E-4948-A929-978CBBDA5FCF}">
      <dgm:prSet/>
      <dgm:spPr/>
      <dgm:t>
        <a:bodyPr/>
        <a:lstStyle/>
        <a:p>
          <a:endParaRPr lang="de-DE"/>
        </a:p>
      </dgm:t>
    </dgm:pt>
    <dgm:pt modelId="{0789469D-E109-4F07-B8D6-021F2810D666}">
      <dgm:prSet/>
      <dgm:spPr/>
      <dgm:t>
        <a:bodyPr/>
        <a:lstStyle/>
        <a:p>
          <a:r>
            <a:rPr lang="en-US" dirty="0" err="1"/>
            <a:t>Anwendungsszenario</a:t>
          </a:r>
          <a:r>
            <a:rPr lang="en-US" dirty="0"/>
            <a:t> NFT</a:t>
          </a:r>
        </a:p>
      </dgm:t>
    </dgm:pt>
    <dgm:pt modelId="{5F509823-1D2D-41E4-983D-63B6F08755DD}" type="parTrans" cxnId="{18352B2B-DA6F-404D-884E-5288E415D647}">
      <dgm:prSet/>
      <dgm:spPr/>
      <dgm:t>
        <a:bodyPr/>
        <a:lstStyle/>
        <a:p>
          <a:endParaRPr lang="de-DE"/>
        </a:p>
      </dgm:t>
    </dgm:pt>
    <dgm:pt modelId="{A06C0D26-A2CF-413E-B1B6-C94FDD53475F}" type="sibTrans" cxnId="{18352B2B-DA6F-404D-884E-5288E415D647}">
      <dgm:prSet/>
      <dgm:spPr/>
      <dgm:t>
        <a:bodyPr/>
        <a:lstStyle/>
        <a:p>
          <a:endParaRPr lang="de-DE"/>
        </a:p>
      </dgm:t>
    </dgm:pt>
    <dgm:pt modelId="{D9FFFF61-6980-46F7-9B7A-D93C8F55CC23}">
      <dgm:prSet/>
      <dgm:spPr/>
      <dgm:t>
        <a:bodyPr/>
        <a:lstStyle/>
        <a:p>
          <a:r>
            <a:rPr lang="en-US" dirty="0"/>
            <a:t>=&gt; </a:t>
          </a:r>
          <a:r>
            <a:rPr lang="en-US" dirty="0" err="1"/>
            <a:t>dApp</a:t>
          </a:r>
          <a:r>
            <a:rPr lang="en-US" dirty="0"/>
            <a:t> für BMW-</a:t>
          </a:r>
          <a:r>
            <a:rPr lang="en-US" dirty="0" err="1"/>
            <a:t>DigitalTwin</a:t>
          </a:r>
          <a:r>
            <a:rPr lang="en-US" dirty="0"/>
            <a:t> (Praxis) </a:t>
          </a:r>
        </a:p>
      </dgm:t>
    </dgm:pt>
    <dgm:pt modelId="{941D3904-6B43-4066-89C2-4D623C1D4A11}" type="parTrans" cxnId="{593D0861-19A1-4EEB-945C-491CD3B2F3F3}">
      <dgm:prSet/>
      <dgm:spPr/>
      <dgm:t>
        <a:bodyPr/>
        <a:lstStyle/>
        <a:p>
          <a:endParaRPr lang="de-DE"/>
        </a:p>
      </dgm:t>
    </dgm:pt>
    <dgm:pt modelId="{FD6B4674-42ED-4E53-A835-65B4F7BEEAB5}" type="sibTrans" cxnId="{593D0861-19A1-4EEB-945C-491CD3B2F3F3}">
      <dgm:prSet/>
      <dgm:spPr/>
      <dgm:t>
        <a:bodyPr/>
        <a:lstStyle/>
        <a:p>
          <a:endParaRPr lang="de-DE"/>
        </a:p>
      </dgm:t>
    </dgm:pt>
    <dgm:pt modelId="{9F2E0963-9EA6-4986-8074-6425CF08F30E}">
      <dgm:prSet/>
      <dgm:spPr/>
      <dgm:t>
        <a:bodyPr/>
        <a:lstStyle/>
        <a:p>
          <a:r>
            <a:rPr lang="en-US" dirty="0" err="1"/>
            <a:t>Anwendungsszenario</a:t>
          </a:r>
          <a:r>
            <a:rPr lang="en-US" dirty="0"/>
            <a:t> Supply-Chain-Management</a:t>
          </a:r>
        </a:p>
      </dgm:t>
    </dgm:pt>
    <dgm:pt modelId="{20E18B31-27E5-49CF-A32F-7E18C5D9B752}" type="parTrans" cxnId="{7509F7BD-2A86-4B34-94ED-FD5F45A2C288}">
      <dgm:prSet/>
      <dgm:spPr/>
      <dgm:t>
        <a:bodyPr/>
        <a:lstStyle/>
        <a:p>
          <a:endParaRPr lang="de-DE"/>
        </a:p>
      </dgm:t>
    </dgm:pt>
    <dgm:pt modelId="{66A03089-F3DE-480D-A9E5-BCB53445FE9F}" type="sibTrans" cxnId="{7509F7BD-2A86-4B34-94ED-FD5F45A2C288}">
      <dgm:prSet/>
      <dgm:spPr/>
      <dgm:t>
        <a:bodyPr/>
        <a:lstStyle/>
        <a:p>
          <a:endParaRPr lang="de-DE"/>
        </a:p>
      </dgm:t>
    </dgm:pt>
    <dgm:pt modelId="{E436E8F3-4536-4B44-899F-25F8BCF33150}">
      <dgm:prSet/>
      <dgm:spPr/>
      <dgm:t>
        <a:bodyPr/>
        <a:lstStyle/>
        <a:p>
          <a:r>
            <a:rPr lang="en-US" dirty="0"/>
            <a:t>=&gt; </a:t>
          </a:r>
          <a:r>
            <a:rPr lang="en-US" dirty="0" err="1"/>
            <a:t>Lernsituation</a:t>
          </a:r>
          <a:r>
            <a:rPr lang="en-US" dirty="0"/>
            <a:t> (</a:t>
          </a:r>
          <a:r>
            <a:rPr lang="en-US" dirty="0" err="1"/>
            <a:t>Vorstellung</a:t>
          </a:r>
          <a:r>
            <a:rPr lang="en-US" dirty="0"/>
            <a:t> / </a:t>
          </a:r>
          <a:r>
            <a:rPr lang="en-US" dirty="0" err="1"/>
            <a:t>Diskussion</a:t>
          </a:r>
          <a:r>
            <a:rPr lang="en-US" dirty="0"/>
            <a:t> / Praxis)</a:t>
          </a:r>
        </a:p>
      </dgm:t>
    </dgm:pt>
    <dgm:pt modelId="{B2CBFDCD-5EB9-42B3-8DB6-E17F7BC76C11}" type="parTrans" cxnId="{61B640A4-C1CC-42E1-9529-DF033F75EEC6}">
      <dgm:prSet/>
      <dgm:spPr/>
      <dgm:t>
        <a:bodyPr/>
        <a:lstStyle/>
        <a:p>
          <a:endParaRPr lang="de-DE"/>
        </a:p>
      </dgm:t>
    </dgm:pt>
    <dgm:pt modelId="{69859D01-4D7C-4386-9E4C-29A3A05399BF}" type="sibTrans" cxnId="{61B640A4-C1CC-42E1-9529-DF033F75EEC6}">
      <dgm:prSet/>
      <dgm:spPr/>
      <dgm:t>
        <a:bodyPr/>
        <a:lstStyle/>
        <a:p>
          <a:endParaRPr lang="de-DE"/>
        </a:p>
      </dgm:t>
    </dgm:pt>
    <dgm:pt modelId="{30F1725C-410F-49AA-A410-2E2358BC93AE}">
      <dgm:prSet/>
      <dgm:spPr/>
      <dgm:t>
        <a:bodyPr/>
        <a:lstStyle/>
        <a:p>
          <a:r>
            <a:rPr lang="en-US" dirty="0" err="1"/>
            <a:t>Anwendungsszenario</a:t>
          </a:r>
          <a:r>
            <a:rPr lang="en-US" dirty="0"/>
            <a:t> DeFi</a:t>
          </a:r>
        </a:p>
      </dgm:t>
    </dgm:pt>
    <dgm:pt modelId="{13A05A38-ACC2-452C-9BBE-4A12F4CFE397}" type="parTrans" cxnId="{15DCF9D2-1794-4A4D-B9CC-CB1DC56CE98F}">
      <dgm:prSet/>
      <dgm:spPr/>
      <dgm:t>
        <a:bodyPr/>
        <a:lstStyle/>
        <a:p>
          <a:endParaRPr lang="de-DE"/>
        </a:p>
      </dgm:t>
    </dgm:pt>
    <dgm:pt modelId="{F092E441-291A-4A9C-9B56-1BC13339F5F7}" type="sibTrans" cxnId="{15DCF9D2-1794-4A4D-B9CC-CB1DC56CE98F}">
      <dgm:prSet/>
      <dgm:spPr/>
      <dgm:t>
        <a:bodyPr/>
        <a:lstStyle/>
        <a:p>
          <a:endParaRPr lang="de-DE"/>
        </a:p>
      </dgm:t>
    </dgm:pt>
    <dgm:pt modelId="{1428271F-6170-4E7C-B483-6F9676BAF0AC}" type="pres">
      <dgm:prSet presAssocID="{7F2A2529-5090-43E3-9B34-A4A3C280DECE}" presName="linear" presStyleCnt="0">
        <dgm:presLayoutVars>
          <dgm:animLvl val="lvl"/>
          <dgm:resizeHandles val="exact"/>
        </dgm:presLayoutVars>
      </dgm:prSet>
      <dgm:spPr/>
    </dgm:pt>
    <dgm:pt modelId="{30AC58A1-8E0C-47DE-8ED4-E96F649973D0}" type="pres">
      <dgm:prSet presAssocID="{35925234-AC00-4D2D-97CD-CCFA98F3AF8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D4F17B5-F9D1-4083-98B6-09D089914724}" type="pres">
      <dgm:prSet presAssocID="{1F70695B-F188-4898-9B48-ED1E49060A01}" presName="spacer" presStyleCnt="0"/>
      <dgm:spPr/>
    </dgm:pt>
    <dgm:pt modelId="{D243E25A-A971-4318-BF80-5E71F268CDE4}" type="pres">
      <dgm:prSet presAssocID="{D6265C57-8914-4A58-B40B-6AD03C5B8C0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532F19C-344D-4631-87F1-6D5ACEEF331E}" type="pres">
      <dgm:prSet presAssocID="{A976F041-E7D5-4CDE-A89F-E807F9088325}" presName="spacer" presStyleCnt="0"/>
      <dgm:spPr/>
    </dgm:pt>
    <dgm:pt modelId="{DCB80ACC-F54D-4E56-994A-16EC99BDD1D7}" type="pres">
      <dgm:prSet presAssocID="{5D30B2F3-F59D-4635-913D-39E1BB569F7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FE3C534-E393-4082-B37C-E9C47FA7FAB6}" type="pres">
      <dgm:prSet presAssocID="{62CD99AA-EC1F-4166-934E-3BF7B63D220B}" presName="spacer" presStyleCnt="0"/>
      <dgm:spPr/>
    </dgm:pt>
    <dgm:pt modelId="{987AC45F-3F3F-488F-AA87-A6E186CC48BF}" type="pres">
      <dgm:prSet presAssocID="{53C00390-3CAB-4A2A-A99F-0FE28F3D1CA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43F67B5-06A1-4151-AAA9-BB471381B218}" type="pres">
      <dgm:prSet presAssocID="{1F1D9FD6-E866-4194-98B6-F05E7B9E9634}" presName="spacer" presStyleCnt="0"/>
      <dgm:spPr/>
    </dgm:pt>
    <dgm:pt modelId="{C3A1B40B-5EB7-4806-9273-B5442C7C71A4}" type="pres">
      <dgm:prSet presAssocID="{0789469D-E109-4F07-B8D6-021F2810D66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C3C175F-E6F1-46C4-9B19-D8704991AC1D}" type="pres">
      <dgm:prSet presAssocID="{A06C0D26-A2CF-413E-B1B6-C94FDD53475F}" presName="spacer" presStyleCnt="0"/>
      <dgm:spPr/>
    </dgm:pt>
    <dgm:pt modelId="{61B3DB1F-8C55-423A-AB91-894C0CA746DF}" type="pres">
      <dgm:prSet presAssocID="{D9FFFF61-6980-46F7-9B7A-D93C8F55CC2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3ED9DD0-FC10-4EE4-A505-D5C0E0ECF4C1}" type="pres">
      <dgm:prSet presAssocID="{FD6B4674-42ED-4E53-A835-65B4F7BEEAB5}" presName="spacer" presStyleCnt="0"/>
      <dgm:spPr/>
    </dgm:pt>
    <dgm:pt modelId="{F3BEAFFF-9DAF-45FF-984A-3CE279F15397}" type="pres">
      <dgm:prSet presAssocID="{30F1725C-410F-49AA-A410-2E2358BC93A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455445F-E0B2-42D2-A058-C34903481D6F}" type="pres">
      <dgm:prSet presAssocID="{F092E441-291A-4A9C-9B56-1BC13339F5F7}" presName="spacer" presStyleCnt="0"/>
      <dgm:spPr/>
    </dgm:pt>
    <dgm:pt modelId="{03199B67-E810-43D5-A0A8-DB28A06B439B}" type="pres">
      <dgm:prSet presAssocID="{9F2E0963-9EA6-4986-8074-6425CF08F30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D020689-A8F5-46A4-824D-B819A28CF55F}" type="pres">
      <dgm:prSet presAssocID="{66A03089-F3DE-480D-A9E5-BCB53445FE9F}" presName="spacer" presStyleCnt="0"/>
      <dgm:spPr/>
    </dgm:pt>
    <dgm:pt modelId="{969249B8-F18A-4829-8F11-B934BBF92F7B}" type="pres">
      <dgm:prSet presAssocID="{E436E8F3-4536-4B44-899F-25F8BCF3315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8837B1A-85BA-44F8-8DE7-FE5E2CECF5CB}" type="presOf" srcId="{D9FFFF61-6980-46F7-9B7A-D93C8F55CC23}" destId="{61B3DB1F-8C55-423A-AB91-894C0CA746DF}" srcOrd="0" destOrd="0" presId="urn:microsoft.com/office/officeart/2005/8/layout/vList2"/>
    <dgm:cxn modelId="{080B1E22-EAB2-4586-9882-7412AB7F063A}" type="presOf" srcId="{9F2E0963-9EA6-4986-8074-6425CF08F30E}" destId="{03199B67-E810-43D5-A0A8-DB28A06B439B}" srcOrd="0" destOrd="0" presId="urn:microsoft.com/office/officeart/2005/8/layout/vList2"/>
    <dgm:cxn modelId="{18352B2B-DA6F-404D-884E-5288E415D647}" srcId="{7F2A2529-5090-43E3-9B34-A4A3C280DECE}" destId="{0789469D-E109-4F07-B8D6-021F2810D666}" srcOrd="4" destOrd="0" parTransId="{5F509823-1D2D-41E4-983D-63B6F08755DD}" sibTransId="{A06C0D26-A2CF-413E-B1B6-C94FDD53475F}"/>
    <dgm:cxn modelId="{C42BFA2B-F851-4952-9B65-88CBD8FE80FB}" type="presOf" srcId="{53C00390-3CAB-4A2A-A99F-0FE28F3D1CAA}" destId="{987AC45F-3F3F-488F-AA87-A6E186CC48BF}" srcOrd="0" destOrd="0" presId="urn:microsoft.com/office/officeart/2005/8/layout/vList2"/>
    <dgm:cxn modelId="{5674C05B-B18E-4948-A929-978CBBDA5FCF}" srcId="{7F2A2529-5090-43E3-9B34-A4A3C280DECE}" destId="{53C00390-3CAB-4A2A-A99F-0FE28F3D1CAA}" srcOrd="3" destOrd="0" parTransId="{554F6009-683C-4C5F-9EF0-C0B8EC918C31}" sibTransId="{1F1D9FD6-E866-4194-98B6-F05E7B9E9634}"/>
    <dgm:cxn modelId="{593D0861-19A1-4EEB-945C-491CD3B2F3F3}" srcId="{7F2A2529-5090-43E3-9B34-A4A3C280DECE}" destId="{D9FFFF61-6980-46F7-9B7A-D93C8F55CC23}" srcOrd="5" destOrd="0" parTransId="{941D3904-6B43-4066-89C2-4D623C1D4A11}" sibTransId="{FD6B4674-42ED-4E53-A835-65B4F7BEEAB5}"/>
    <dgm:cxn modelId="{DA80F348-0D3C-4E4D-BD34-0D54120DBFF2}" srcId="{7F2A2529-5090-43E3-9B34-A4A3C280DECE}" destId="{5D30B2F3-F59D-4635-913D-39E1BB569F7A}" srcOrd="2" destOrd="0" parTransId="{B80F9DED-760D-4612-AB0E-3518831ED622}" sibTransId="{62CD99AA-EC1F-4166-934E-3BF7B63D220B}"/>
    <dgm:cxn modelId="{6108F46D-0CFA-4FEF-9400-BA82AD0858A7}" srcId="{7F2A2529-5090-43E3-9B34-A4A3C280DECE}" destId="{D6265C57-8914-4A58-B40B-6AD03C5B8C02}" srcOrd="1" destOrd="0" parTransId="{B9BB87BA-7E9C-4C32-A9D1-ED603F59017D}" sibTransId="{A976F041-E7D5-4CDE-A89F-E807F9088325}"/>
    <dgm:cxn modelId="{FFC35A4E-6D4C-476D-A29F-A6A91081A73A}" srcId="{7F2A2529-5090-43E3-9B34-A4A3C280DECE}" destId="{35925234-AC00-4D2D-97CD-CCFA98F3AF86}" srcOrd="0" destOrd="0" parTransId="{94FE2BAA-62E7-433D-AD36-300E523D31D2}" sibTransId="{1F70695B-F188-4898-9B48-ED1E49060A01}"/>
    <dgm:cxn modelId="{BE45B75A-5424-4ACB-B889-841D5FA413F6}" type="presOf" srcId="{35925234-AC00-4D2D-97CD-CCFA98F3AF86}" destId="{30AC58A1-8E0C-47DE-8ED4-E96F649973D0}" srcOrd="0" destOrd="0" presId="urn:microsoft.com/office/officeart/2005/8/layout/vList2"/>
    <dgm:cxn modelId="{E4A20F85-0C2D-4FDA-BC4A-ED610F180A0A}" type="presOf" srcId="{5D30B2F3-F59D-4635-913D-39E1BB569F7A}" destId="{DCB80ACC-F54D-4E56-994A-16EC99BDD1D7}" srcOrd="0" destOrd="0" presId="urn:microsoft.com/office/officeart/2005/8/layout/vList2"/>
    <dgm:cxn modelId="{E21EDC8A-807E-4FDD-89E2-B3DDB2270F5C}" type="presOf" srcId="{E436E8F3-4536-4B44-899F-25F8BCF33150}" destId="{969249B8-F18A-4829-8F11-B934BBF92F7B}" srcOrd="0" destOrd="0" presId="urn:microsoft.com/office/officeart/2005/8/layout/vList2"/>
    <dgm:cxn modelId="{61B640A4-C1CC-42E1-9529-DF033F75EEC6}" srcId="{7F2A2529-5090-43E3-9B34-A4A3C280DECE}" destId="{E436E8F3-4536-4B44-899F-25F8BCF33150}" srcOrd="8" destOrd="0" parTransId="{B2CBFDCD-5EB9-42B3-8DB6-E17F7BC76C11}" sibTransId="{69859D01-4D7C-4386-9E4C-29A3A05399BF}"/>
    <dgm:cxn modelId="{AE555CA4-51D1-4298-BABE-0A69F7A906A8}" type="presOf" srcId="{7F2A2529-5090-43E3-9B34-A4A3C280DECE}" destId="{1428271F-6170-4E7C-B483-6F9676BAF0AC}" srcOrd="0" destOrd="0" presId="urn:microsoft.com/office/officeart/2005/8/layout/vList2"/>
    <dgm:cxn modelId="{E931DBAA-D028-4F6E-AF10-AA6575F93328}" type="presOf" srcId="{0789469D-E109-4F07-B8D6-021F2810D666}" destId="{C3A1B40B-5EB7-4806-9273-B5442C7C71A4}" srcOrd="0" destOrd="0" presId="urn:microsoft.com/office/officeart/2005/8/layout/vList2"/>
    <dgm:cxn modelId="{7509F7BD-2A86-4B34-94ED-FD5F45A2C288}" srcId="{7F2A2529-5090-43E3-9B34-A4A3C280DECE}" destId="{9F2E0963-9EA6-4986-8074-6425CF08F30E}" srcOrd="7" destOrd="0" parTransId="{20E18B31-27E5-49CF-A32F-7E18C5D9B752}" sibTransId="{66A03089-F3DE-480D-A9E5-BCB53445FE9F}"/>
    <dgm:cxn modelId="{15DCF9D2-1794-4A4D-B9CC-CB1DC56CE98F}" srcId="{7F2A2529-5090-43E3-9B34-A4A3C280DECE}" destId="{30F1725C-410F-49AA-A410-2E2358BC93AE}" srcOrd="6" destOrd="0" parTransId="{13A05A38-ACC2-452C-9BBE-4A12F4CFE397}" sibTransId="{F092E441-291A-4A9C-9B56-1BC13339F5F7}"/>
    <dgm:cxn modelId="{1B6F5AD3-E47E-4D0E-B710-7F77ABD4C389}" type="presOf" srcId="{30F1725C-410F-49AA-A410-2E2358BC93AE}" destId="{F3BEAFFF-9DAF-45FF-984A-3CE279F15397}" srcOrd="0" destOrd="0" presId="urn:microsoft.com/office/officeart/2005/8/layout/vList2"/>
    <dgm:cxn modelId="{CC9963D9-D560-4971-B9D2-6446B43C055D}" type="presOf" srcId="{D6265C57-8914-4A58-B40B-6AD03C5B8C02}" destId="{D243E25A-A971-4318-BF80-5E71F268CDE4}" srcOrd="0" destOrd="0" presId="urn:microsoft.com/office/officeart/2005/8/layout/vList2"/>
    <dgm:cxn modelId="{A07041CF-B2F9-42B8-AE07-7F69A0B07283}" type="presParOf" srcId="{1428271F-6170-4E7C-B483-6F9676BAF0AC}" destId="{30AC58A1-8E0C-47DE-8ED4-E96F649973D0}" srcOrd="0" destOrd="0" presId="urn:microsoft.com/office/officeart/2005/8/layout/vList2"/>
    <dgm:cxn modelId="{67E1395E-5824-450C-86AE-904AE3B961C8}" type="presParOf" srcId="{1428271F-6170-4E7C-B483-6F9676BAF0AC}" destId="{6D4F17B5-F9D1-4083-98B6-09D089914724}" srcOrd="1" destOrd="0" presId="urn:microsoft.com/office/officeart/2005/8/layout/vList2"/>
    <dgm:cxn modelId="{8F2B93C2-EEF1-4C81-8703-61C534714F95}" type="presParOf" srcId="{1428271F-6170-4E7C-B483-6F9676BAF0AC}" destId="{D243E25A-A971-4318-BF80-5E71F268CDE4}" srcOrd="2" destOrd="0" presId="urn:microsoft.com/office/officeart/2005/8/layout/vList2"/>
    <dgm:cxn modelId="{7D30A8A6-96F3-46DF-84F6-C1D81A633712}" type="presParOf" srcId="{1428271F-6170-4E7C-B483-6F9676BAF0AC}" destId="{D532F19C-344D-4631-87F1-6D5ACEEF331E}" srcOrd="3" destOrd="0" presId="urn:microsoft.com/office/officeart/2005/8/layout/vList2"/>
    <dgm:cxn modelId="{29CDF4B6-AB9B-4FA5-99D9-3B3056FB922A}" type="presParOf" srcId="{1428271F-6170-4E7C-B483-6F9676BAF0AC}" destId="{DCB80ACC-F54D-4E56-994A-16EC99BDD1D7}" srcOrd="4" destOrd="0" presId="urn:microsoft.com/office/officeart/2005/8/layout/vList2"/>
    <dgm:cxn modelId="{A95B15B7-D0E2-45FF-A86E-876AAEB671A9}" type="presParOf" srcId="{1428271F-6170-4E7C-B483-6F9676BAF0AC}" destId="{7FE3C534-E393-4082-B37C-E9C47FA7FAB6}" srcOrd="5" destOrd="0" presId="urn:microsoft.com/office/officeart/2005/8/layout/vList2"/>
    <dgm:cxn modelId="{4F0C7E8E-0200-43CE-983C-77FD6FAC6A70}" type="presParOf" srcId="{1428271F-6170-4E7C-B483-6F9676BAF0AC}" destId="{987AC45F-3F3F-488F-AA87-A6E186CC48BF}" srcOrd="6" destOrd="0" presId="urn:microsoft.com/office/officeart/2005/8/layout/vList2"/>
    <dgm:cxn modelId="{EF82BFCD-061B-4233-BCB3-ADD8F8E8D233}" type="presParOf" srcId="{1428271F-6170-4E7C-B483-6F9676BAF0AC}" destId="{543F67B5-06A1-4151-AAA9-BB471381B218}" srcOrd="7" destOrd="0" presId="urn:microsoft.com/office/officeart/2005/8/layout/vList2"/>
    <dgm:cxn modelId="{081B741B-22E1-4C7E-A9B3-7C2A67BD6A75}" type="presParOf" srcId="{1428271F-6170-4E7C-B483-6F9676BAF0AC}" destId="{C3A1B40B-5EB7-4806-9273-B5442C7C71A4}" srcOrd="8" destOrd="0" presId="urn:microsoft.com/office/officeart/2005/8/layout/vList2"/>
    <dgm:cxn modelId="{0D367404-C3FD-4E15-8E17-8F6FC79D6188}" type="presParOf" srcId="{1428271F-6170-4E7C-B483-6F9676BAF0AC}" destId="{3C3C175F-E6F1-46C4-9B19-D8704991AC1D}" srcOrd="9" destOrd="0" presId="urn:microsoft.com/office/officeart/2005/8/layout/vList2"/>
    <dgm:cxn modelId="{DF3A76F3-48A7-437B-8F48-0905B38BA23A}" type="presParOf" srcId="{1428271F-6170-4E7C-B483-6F9676BAF0AC}" destId="{61B3DB1F-8C55-423A-AB91-894C0CA746DF}" srcOrd="10" destOrd="0" presId="urn:microsoft.com/office/officeart/2005/8/layout/vList2"/>
    <dgm:cxn modelId="{6A44B74D-7550-4FD2-89E1-505DF05176DF}" type="presParOf" srcId="{1428271F-6170-4E7C-B483-6F9676BAF0AC}" destId="{D3ED9DD0-FC10-4EE4-A505-D5C0E0ECF4C1}" srcOrd="11" destOrd="0" presId="urn:microsoft.com/office/officeart/2005/8/layout/vList2"/>
    <dgm:cxn modelId="{F859509B-9A5D-43ED-A415-8667DC345B7A}" type="presParOf" srcId="{1428271F-6170-4E7C-B483-6F9676BAF0AC}" destId="{F3BEAFFF-9DAF-45FF-984A-3CE279F15397}" srcOrd="12" destOrd="0" presId="urn:microsoft.com/office/officeart/2005/8/layout/vList2"/>
    <dgm:cxn modelId="{9DF52AC2-21CC-4139-999F-FDCA8F7E5464}" type="presParOf" srcId="{1428271F-6170-4E7C-B483-6F9676BAF0AC}" destId="{7455445F-E0B2-42D2-A058-C34903481D6F}" srcOrd="13" destOrd="0" presId="urn:microsoft.com/office/officeart/2005/8/layout/vList2"/>
    <dgm:cxn modelId="{B9F5D4FC-CBB1-467E-8B52-710D1DF10407}" type="presParOf" srcId="{1428271F-6170-4E7C-B483-6F9676BAF0AC}" destId="{03199B67-E810-43D5-A0A8-DB28A06B439B}" srcOrd="14" destOrd="0" presId="urn:microsoft.com/office/officeart/2005/8/layout/vList2"/>
    <dgm:cxn modelId="{BD134398-1BF0-46A1-9735-99D4787CB7B1}" type="presParOf" srcId="{1428271F-6170-4E7C-B483-6F9676BAF0AC}" destId="{BD020689-A8F5-46A4-824D-B819A28CF55F}" srcOrd="15" destOrd="0" presId="urn:microsoft.com/office/officeart/2005/8/layout/vList2"/>
    <dgm:cxn modelId="{DDB8C36C-596C-443B-8901-0BB859D8D497}" type="presParOf" srcId="{1428271F-6170-4E7C-B483-6F9676BAF0AC}" destId="{969249B8-F18A-4829-8F11-B934BBF92F7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C58A1-8E0C-47DE-8ED4-E96F649973D0}">
      <dsp:nvSpPr>
        <dsp:cNvPr id="0" name=""/>
        <dsp:cNvSpPr/>
      </dsp:nvSpPr>
      <dsp:spPr>
        <a:xfrm>
          <a:off x="0" y="365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Blockchain</a:t>
          </a:r>
        </a:p>
      </dsp:txBody>
      <dsp:txXfrm>
        <a:off x="23988" y="60558"/>
        <a:ext cx="6580828" cy="443423"/>
      </dsp:txXfrm>
    </dsp:sp>
    <dsp:sp modelId="{D243E25A-A971-4318-BF80-5E71F268CDE4}">
      <dsp:nvSpPr>
        <dsp:cNvPr id="0" name=""/>
        <dsp:cNvSpPr/>
      </dsp:nvSpPr>
      <dsp:spPr>
        <a:xfrm>
          <a:off x="0" y="5884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370536"/>
                <a:satOff val="1775"/>
                <a:lumOff val="1642"/>
                <a:alphaOff val="0"/>
                <a:tint val="96000"/>
                <a:lumMod val="100000"/>
              </a:schemeClr>
            </a:gs>
            <a:gs pos="78000">
              <a:schemeClr val="accent2">
                <a:hueOff val="-370536"/>
                <a:satOff val="1775"/>
                <a:lumOff val="16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=&gt; Hard- &amp; Software-Wallets (Praxis)</a:t>
          </a:r>
        </a:p>
      </dsp:txBody>
      <dsp:txXfrm>
        <a:off x="23988" y="612438"/>
        <a:ext cx="6580828" cy="443423"/>
      </dsp:txXfrm>
    </dsp:sp>
    <dsp:sp modelId="{DCB80ACC-F54D-4E56-994A-16EC99BDD1D7}">
      <dsp:nvSpPr>
        <dsp:cNvPr id="0" name=""/>
        <dsp:cNvSpPr/>
      </dsp:nvSpPr>
      <dsp:spPr>
        <a:xfrm>
          <a:off x="0" y="11403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Smart Contract</a:t>
          </a:r>
        </a:p>
      </dsp:txBody>
      <dsp:txXfrm>
        <a:off x="23988" y="1164318"/>
        <a:ext cx="6580828" cy="443423"/>
      </dsp:txXfrm>
    </dsp:sp>
    <dsp:sp modelId="{987AC45F-3F3F-488F-AA87-A6E186CC48BF}">
      <dsp:nvSpPr>
        <dsp:cNvPr id="0" name=""/>
        <dsp:cNvSpPr/>
      </dsp:nvSpPr>
      <dsp:spPr>
        <a:xfrm>
          <a:off x="0" y="16922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1111607"/>
                <a:satOff val="5325"/>
                <a:lumOff val="4926"/>
                <a:alphaOff val="0"/>
                <a:tint val="96000"/>
                <a:lumMod val="100000"/>
              </a:schemeClr>
            </a:gs>
            <a:gs pos="78000">
              <a:schemeClr val="accent2">
                <a:hueOff val="-1111607"/>
                <a:satOff val="5325"/>
                <a:lumOff val="49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=&gt; Cola-Token-Contract (Praxis)</a:t>
          </a:r>
        </a:p>
      </dsp:txBody>
      <dsp:txXfrm>
        <a:off x="23988" y="1716198"/>
        <a:ext cx="6580828" cy="443423"/>
      </dsp:txXfrm>
    </dsp:sp>
    <dsp:sp modelId="{C3A1B40B-5EB7-4806-9273-B5442C7C71A4}">
      <dsp:nvSpPr>
        <dsp:cNvPr id="0" name=""/>
        <dsp:cNvSpPr/>
      </dsp:nvSpPr>
      <dsp:spPr>
        <a:xfrm>
          <a:off x="0" y="224409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Anwendungsszenario</a:t>
          </a:r>
          <a:r>
            <a:rPr lang="en-US" sz="2100" kern="1200" dirty="0"/>
            <a:t> NFT</a:t>
          </a:r>
        </a:p>
      </dsp:txBody>
      <dsp:txXfrm>
        <a:off x="23988" y="2268078"/>
        <a:ext cx="6580828" cy="443423"/>
      </dsp:txXfrm>
    </dsp:sp>
    <dsp:sp modelId="{61B3DB1F-8C55-423A-AB91-894C0CA746DF}">
      <dsp:nvSpPr>
        <dsp:cNvPr id="0" name=""/>
        <dsp:cNvSpPr/>
      </dsp:nvSpPr>
      <dsp:spPr>
        <a:xfrm>
          <a:off x="0" y="27959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1852679"/>
                <a:satOff val="8875"/>
                <a:lumOff val="8211"/>
                <a:alphaOff val="0"/>
                <a:tint val="96000"/>
                <a:lumMod val="100000"/>
              </a:schemeClr>
            </a:gs>
            <a:gs pos="78000">
              <a:schemeClr val="accent2">
                <a:hueOff val="-1852679"/>
                <a:satOff val="8875"/>
                <a:lumOff val="821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=&gt; </a:t>
          </a:r>
          <a:r>
            <a:rPr lang="en-US" sz="2100" kern="1200" dirty="0" err="1"/>
            <a:t>dApp</a:t>
          </a:r>
          <a:r>
            <a:rPr lang="en-US" sz="2100" kern="1200" dirty="0"/>
            <a:t> für BMW-</a:t>
          </a:r>
          <a:r>
            <a:rPr lang="en-US" sz="2100" kern="1200" dirty="0" err="1"/>
            <a:t>DigitalTwin</a:t>
          </a:r>
          <a:r>
            <a:rPr lang="en-US" sz="2100" kern="1200" dirty="0"/>
            <a:t> (Praxis) </a:t>
          </a:r>
        </a:p>
      </dsp:txBody>
      <dsp:txXfrm>
        <a:off x="23988" y="2819958"/>
        <a:ext cx="6580828" cy="443423"/>
      </dsp:txXfrm>
    </dsp:sp>
    <dsp:sp modelId="{F3BEAFFF-9DAF-45FF-984A-3CE279F15397}">
      <dsp:nvSpPr>
        <dsp:cNvPr id="0" name=""/>
        <dsp:cNvSpPr/>
      </dsp:nvSpPr>
      <dsp:spPr>
        <a:xfrm>
          <a:off x="0" y="33478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Anwendungsszenario</a:t>
          </a:r>
          <a:r>
            <a:rPr lang="en-US" sz="2100" kern="1200" dirty="0"/>
            <a:t> DeFi</a:t>
          </a:r>
        </a:p>
      </dsp:txBody>
      <dsp:txXfrm>
        <a:off x="23988" y="3371838"/>
        <a:ext cx="6580828" cy="443423"/>
      </dsp:txXfrm>
    </dsp:sp>
    <dsp:sp modelId="{03199B67-E810-43D5-A0A8-DB28A06B439B}">
      <dsp:nvSpPr>
        <dsp:cNvPr id="0" name=""/>
        <dsp:cNvSpPr/>
      </dsp:nvSpPr>
      <dsp:spPr>
        <a:xfrm>
          <a:off x="0" y="38997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2593750"/>
                <a:satOff val="12425"/>
                <a:lumOff val="11495"/>
                <a:alphaOff val="0"/>
                <a:tint val="96000"/>
                <a:lumMod val="100000"/>
              </a:schemeClr>
            </a:gs>
            <a:gs pos="78000">
              <a:schemeClr val="accent2">
                <a:hueOff val="-2593750"/>
                <a:satOff val="12425"/>
                <a:lumOff val="114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Anwendungsszenario</a:t>
          </a:r>
          <a:r>
            <a:rPr lang="en-US" sz="2100" kern="1200" dirty="0"/>
            <a:t> Supply-Chain-Management</a:t>
          </a:r>
        </a:p>
      </dsp:txBody>
      <dsp:txXfrm>
        <a:off x="23988" y="3923718"/>
        <a:ext cx="6580828" cy="443423"/>
      </dsp:txXfrm>
    </dsp:sp>
    <dsp:sp modelId="{969249B8-F18A-4829-8F11-B934BBF92F7B}">
      <dsp:nvSpPr>
        <dsp:cNvPr id="0" name=""/>
        <dsp:cNvSpPr/>
      </dsp:nvSpPr>
      <dsp:spPr>
        <a:xfrm>
          <a:off x="0" y="44516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=&gt; </a:t>
          </a:r>
          <a:r>
            <a:rPr lang="en-US" sz="2100" kern="1200" dirty="0" err="1"/>
            <a:t>Lernsituation</a:t>
          </a:r>
          <a:r>
            <a:rPr lang="en-US" sz="2100" kern="1200" dirty="0"/>
            <a:t> (</a:t>
          </a:r>
          <a:r>
            <a:rPr lang="en-US" sz="2100" kern="1200" dirty="0" err="1"/>
            <a:t>Vorstellung</a:t>
          </a:r>
          <a:r>
            <a:rPr lang="en-US" sz="2100" kern="1200" dirty="0"/>
            <a:t> / </a:t>
          </a:r>
          <a:r>
            <a:rPr lang="en-US" sz="2100" kern="1200" dirty="0" err="1"/>
            <a:t>Diskussion</a:t>
          </a:r>
          <a:r>
            <a:rPr lang="en-US" sz="2100" kern="1200" dirty="0"/>
            <a:t> / Praxis)</a:t>
          </a:r>
        </a:p>
      </dsp:txBody>
      <dsp:txXfrm>
        <a:off x="23988" y="4475598"/>
        <a:ext cx="6580828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ECF5F-D800-4529-953E-E107F3622C33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CC3A-1593-4D94-B224-D0CFAF09C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BCC3A-1593-4D94-B224-D0CFAF09C6E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2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88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1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677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682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97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59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3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19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29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436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599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94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706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556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27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93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Schneeflocke enthält.&#10;&#10;Automatisch generierte Beschreibung">
            <a:extLst>
              <a:ext uri="{FF2B5EF4-FFF2-40B4-BE49-F238E27FC236}">
                <a16:creationId xmlns:a16="http://schemas.microsoft.com/office/drawing/2014/main" id="{046E14FD-F8D9-E465-4E8F-46CB4E10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78" t="16667" r="18376" b="-1"/>
          <a:stretch/>
        </p:blipFill>
        <p:spPr>
          <a:xfrm>
            <a:off x="4269854" y="-8467"/>
            <a:ext cx="7922146" cy="6866467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68B318-9A12-9E54-2189-8C7D2EEF7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400" dirty="0" err="1">
                <a:solidFill>
                  <a:schemeClr val="tx1"/>
                </a:solidFill>
              </a:rPr>
              <a:t>Blockchainkurs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736C20-220D-06BF-EF2D-F79283E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e-DE" sz="1600" dirty="0"/>
              <a:t>Blockchain-Technologie </a:t>
            </a:r>
            <a:br>
              <a:rPr lang="de-DE" sz="1600" dirty="0"/>
            </a:br>
            <a:r>
              <a:rPr lang="de-DE" sz="1600" dirty="0"/>
              <a:t>Smart </a:t>
            </a:r>
            <a:r>
              <a:rPr lang="de-DE" sz="1600" dirty="0" err="1"/>
              <a:t>Contracts</a:t>
            </a:r>
            <a:endParaRPr lang="de-DE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8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014EBB-BBC3-0437-0905-2F05D4C9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16" y="2882616"/>
            <a:ext cx="3547581" cy="1414502"/>
          </a:xfrm>
        </p:spPr>
        <p:txBody>
          <a:bodyPr anchor="ctr">
            <a:noAutofit/>
          </a:bodyPr>
          <a:lstStyle/>
          <a:p>
            <a:r>
              <a:rPr lang="de-DE" dirty="0" err="1"/>
              <a:t>Blockchainkurs</a:t>
            </a:r>
            <a:endParaRPr lang="de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8F811701-69C3-8AC4-D2E4-3BA76A7D8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49905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64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0AC58A1-8E0C-47DE-8ED4-E96F64997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43E25A-A971-4318-BF80-5E71F268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CB80ACC-F54D-4E56-994A-16EC99BDD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7AC45F-3F3F-488F-AA87-A6E186CC4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3A1B40B-5EB7-4806-9273-B5442C7C7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1B3DB1F-8C55-423A-AB91-894C0CA7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3BEAFFF-9DAF-45FF-984A-3CE279F15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3199B67-E810-43D5-A0A8-DB28A06B4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9249B8-F18A-4829-8F11-B934BBF92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4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199" name="Rectangle 161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63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165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4" name="Isosceles Triangle 171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6" name="Isosceles Triangle 175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7" name="Freeform: Shape 177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014EBB-BBC3-0437-0905-2F05D4C9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Los geht’s …</a:t>
            </a:r>
          </a:p>
        </p:txBody>
      </p:sp>
      <p:sp>
        <p:nvSpPr>
          <p:cNvPr id="208" name="Isosceles Triangle 179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78518f-4e7d-4ec9-9a60-f70509978386">
      <Terms xmlns="http://schemas.microsoft.com/office/infopath/2007/PartnerControls"/>
    </lcf76f155ced4ddcb4097134ff3c332f>
    <TaxCatchAll xmlns="68f609de-a193-4c13-a850-58e8877264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A4ADD0FA7D7848B8E25EB4C21488D4" ma:contentTypeVersion="11" ma:contentTypeDescription="Ein neues Dokument erstellen." ma:contentTypeScope="" ma:versionID="7dc5d76c4b182b662d0845d16405dfad">
  <xsd:schema xmlns:xsd="http://www.w3.org/2001/XMLSchema" xmlns:xs="http://www.w3.org/2001/XMLSchema" xmlns:p="http://schemas.microsoft.com/office/2006/metadata/properties" xmlns:ns2="b878518f-4e7d-4ec9-9a60-f70509978386" xmlns:ns3="68f609de-a193-4c13-a850-58e8877264ba" targetNamespace="http://schemas.microsoft.com/office/2006/metadata/properties" ma:root="true" ma:fieldsID="857aa21272039290feba88ae64efa061" ns2:_="" ns3:_="">
    <xsd:import namespace="b878518f-4e7d-4ec9-9a60-f70509978386"/>
    <xsd:import namespace="68f609de-a193-4c13-a850-58e8877264b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8518f-4e7d-4ec9-9a60-f7050997838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1da9110a-360d-4fe1-8346-a221a3f252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609de-a193-4c13-a850-58e8877264b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a1b1854-69e4-4401-8b4a-d98b9775af0d}" ma:internalName="TaxCatchAll" ma:showField="CatchAllData" ma:web="68f609de-a193-4c13-a850-58e8877264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8D3C-818D-4C60-A2C0-F0FF7AD9D0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E0496C-BB43-440D-B249-654358BC9D5B}">
  <ds:schemaRefs>
    <ds:schemaRef ds:uri="http://schemas.microsoft.com/office/2006/metadata/properties"/>
    <ds:schemaRef ds:uri="http://schemas.microsoft.com/office/infopath/2007/PartnerControls"/>
    <ds:schemaRef ds:uri="b878518f-4e7d-4ec9-9a60-f70509978386"/>
    <ds:schemaRef ds:uri="68f609de-a193-4c13-a850-58e8877264ba"/>
  </ds:schemaRefs>
</ds:datastoreItem>
</file>

<file path=customXml/itemProps3.xml><?xml version="1.0" encoding="utf-8"?>
<ds:datastoreItem xmlns:ds="http://schemas.openxmlformats.org/officeDocument/2006/customXml" ds:itemID="{D8B89AC4-ECF1-4D06-BD36-22CAF939C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8518f-4e7d-4ec9-9a60-f70509978386"/>
    <ds:schemaRef ds:uri="68f609de-a193-4c13-a850-58e887726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</Words>
  <Application>Microsoft Office PowerPoint</Application>
  <PresentationFormat>Breitbild</PresentationFormat>
  <Paragraphs>14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Arial</vt:lpstr>
      <vt:lpstr>Trebuchet MS</vt:lpstr>
      <vt:lpstr>Wingdings 3</vt:lpstr>
      <vt:lpstr>Facette</vt:lpstr>
      <vt:lpstr>Blockchainkurs</vt:lpstr>
      <vt:lpstr>Blockchainkurs</vt:lpstr>
      <vt:lpstr>Los geht’s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Rosemann</dc:creator>
  <cp:lastModifiedBy>Stefan Rosemann</cp:lastModifiedBy>
  <cp:revision>1</cp:revision>
  <dcterms:created xsi:type="dcterms:W3CDTF">2024-12-22T15:42:58Z</dcterms:created>
  <dcterms:modified xsi:type="dcterms:W3CDTF">2025-02-06T07:15:17Z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0x01010085A4ADD0FA7D7848B8E25EB4C21488D4</vt:lpwstr>
  </property>
  <property fmtid="{D5CDD505-2E9C-101B-9397-08002B2CF9AE}" pid="3" name="MediaServiceImageTags">
    <vt:lpwstr/>
  </property>
</Properties>
</file>