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</p:sldMasterIdLst>
  <p:notesMasterIdLst>
    <p:notesMasterId r:id="rId12"/>
  </p:notesMasterIdLst>
  <p:sldIdLst>
    <p:sldId id="357" r:id="rId5"/>
    <p:sldId id="356" r:id="rId6"/>
    <p:sldId id="359" r:id="rId7"/>
    <p:sldId id="355" r:id="rId8"/>
    <p:sldId id="358" r:id="rId9"/>
    <p:sldId id="360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9F086-01B5-443C-8120-87334B1DFB07}" v="1548" dt="2025-02-06T08:51:10.889"/>
    <p1510:client id="{DA40EF92-2FBD-4BC9-99EE-CE2A4A322388}" v="19" dt="2025-02-06T17:56:3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9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osemann" userId="59f8833a-3cb5-434f-a21b-1930ced4df7c" providerId="ADAL" clId="{DA40EF92-2FBD-4BC9-99EE-CE2A4A322388}"/>
    <pc:docChg chg="custSel addSld delSld modSld sldOrd">
      <pc:chgData name="Stefan Rosemann" userId="59f8833a-3cb5-434f-a21b-1930ced4df7c" providerId="ADAL" clId="{DA40EF92-2FBD-4BC9-99EE-CE2A4A322388}" dt="2025-02-06T17:56:34.391" v="30" actId="207"/>
      <pc:docMkLst>
        <pc:docMk/>
      </pc:docMkLst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1614369375" sldId="294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63587687" sldId="297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320309000" sldId="303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89387441" sldId="304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435120693" sldId="305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466419639" sldId="306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607736129" sldId="308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492969738" sldId="309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007434164" sldId="311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279955780" sldId="314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020259571" sldId="324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1564517031" sldId="325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1452146225" sldId="326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219050519" sldId="327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138453387" sldId="329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150150315" sldId="332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371547464" sldId="333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720235749" sldId="334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114570145" sldId="335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725426527" sldId="336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598971426" sldId="337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1748311975" sldId="339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4164921059" sldId="340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378456360" sldId="341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4186975432" sldId="342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405244506" sldId="343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1236556605" sldId="345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941729840" sldId="347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162963009" sldId="351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3434605570" sldId="352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2036869873" sldId="353"/>
        </pc:sldMkLst>
      </pc:sldChg>
      <pc:sldChg chg="del">
        <pc:chgData name="Stefan Rosemann" userId="59f8833a-3cb5-434f-a21b-1930ced4df7c" providerId="ADAL" clId="{DA40EF92-2FBD-4BC9-99EE-CE2A4A322388}" dt="2025-02-06T17:49:05.452" v="0" actId="47"/>
        <pc:sldMkLst>
          <pc:docMk/>
          <pc:sldMk cId="4134958162" sldId="354"/>
        </pc:sldMkLst>
      </pc:sldChg>
      <pc:sldChg chg="addSp delSp modSp mod delAnim modAnim">
        <pc:chgData name="Stefan Rosemann" userId="59f8833a-3cb5-434f-a21b-1930ced4df7c" providerId="ADAL" clId="{DA40EF92-2FBD-4BC9-99EE-CE2A4A322388}" dt="2025-02-06T17:56:09.046" v="29" actId="478"/>
        <pc:sldMkLst>
          <pc:docMk/>
          <pc:sldMk cId="2211987049" sldId="355"/>
        </pc:sldMkLst>
        <pc:spChg chg="del">
          <ac:chgData name="Stefan Rosemann" userId="59f8833a-3cb5-434f-a21b-1930ced4df7c" providerId="ADAL" clId="{DA40EF92-2FBD-4BC9-99EE-CE2A4A322388}" dt="2025-02-06T17:56:09.046" v="29" actId="478"/>
          <ac:spMkLst>
            <pc:docMk/>
            <pc:sldMk cId="2211987049" sldId="355"/>
            <ac:spMk id="39" creationId="{7CD1B423-0013-1711-0A33-E0061490D367}"/>
          </ac:spMkLst>
        </pc:spChg>
        <pc:picChg chg="add del mod">
          <ac:chgData name="Stefan Rosemann" userId="59f8833a-3cb5-434f-a21b-1930ced4df7c" providerId="ADAL" clId="{DA40EF92-2FBD-4BC9-99EE-CE2A4A322388}" dt="2025-02-06T17:51:57.330" v="13" actId="21"/>
          <ac:picMkLst>
            <pc:docMk/>
            <pc:sldMk cId="2211987049" sldId="355"/>
            <ac:picMk id="2" creationId="{18F353C6-C1EC-BCA9-09FB-6A3D8F7D1317}"/>
          </ac:picMkLst>
        </pc:picChg>
      </pc:sldChg>
      <pc:sldChg chg="addSp delSp modSp mod delAnim modAnim">
        <pc:chgData name="Stefan Rosemann" userId="59f8833a-3cb5-434f-a21b-1930ced4df7c" providerId="ADAL" clId="{DA40EF92-2FBD-4BC9-99EE-CE2A4A322388}" dt="2025-02-06T17:50:20.902" v="8"/>
        <pc:sldMkLst>
          <pc:docMk/>
          <pc:sldMk cId="3604198562" sldId="356"/>
        </pc:sldMkLst>
        <pc:spChg chg="add mod">
          <ac:chgData name="Stefan Rosemann" userId="59f8833a-3cb5-434f-a21b-1930ced4df7c" providerId="ADAL" clId="{DA40EF92-2FBD-4BC9-99EE-CE2A4A322388}" dt="2025-02-06T17:49:46.652" v="4" actId="14100"/>
          <ac:spMkLst>
            <pc:docMk/>
            <pc:sldMk cId="3604198562" sldId="356"/>
            <ac:spMk id="3" creationId="{04C1297B-751A-8976-168C-E774BD9D933A}"/>
          </ac:spMkLst>
        </pc:spChg>
        <pc:spChg chg="add mod">
          <ac:chgData name="Stefan Rosemann" userId="59f8833a-3cb5-434f-a21b-1930ced4df7c" providerId="ADAL" clId="{DA40EF92-2FBD-4BC9-99EE-CE2A4A322388}" dt="2025-02-06T17:50:02.438" v="7" actId="14100"/>
          <ac:spMkLst>
            <pc:docMk/>
            <pc:sldMk cId="3604198562" sldId="356"/>
            <ac:spMk id="5" creationId="{35C75AE5-40FF-45A8-65E3-0A5A65C6AE0B}"/>
          </ac:spMkLst>
        </pc:spChg>
        <pc:spChg chg="del">
          <ac:chgData name="Stefan Rosemann" userId="59f8833a-3cb5-434f-a21b-1930ced4df7c" providerId="ADAL" clId="{DA40EF92-2FBD-4BC9-99EE-CE2A4A322388}" dt="2025-02-06T17:49:34.856" v="1" actId="21"/>
          <ac:spMkLst>
            <pc:docMk/>
            <pc:sldMk cId="3604198562" sldId="356"/>
            <ac:spMk id="31" creationId="{04C1297B-751A-8976-168C-E774BD9D933A}"/>
          </ac:spMkLst>
        </pc:spChg>
      </pc:sldChg>
      <pc:sldChg chg="modSp">
        <pc:chgData name="Stefan Rosemann" userId="59f8833a-3cb5-434f-a21b-1930ced4df7c" providerId="ADAL" clId="{DA40EF92-2FBD-4BC9-99EE-CE2A4A322388}" dt="2025-02-06T17:56:34.391" v="30" actId="207"/>
        <pc:sldMkLst>
          <pc:docMk/>
          <pc:sldMk cId="1590252355" sldId="358"/>
        </pc:sldMkLst>
        <pc:spChg chg="mod">
          <ac:chgData name="Stefan Rosemann" userId="59f8833a-3cb5-434f-a21b-1930ced4df7c" providerId="ADAL" clId="{DA40EF92-2FBD-4BC9-99EE-CE2A4A322388}" dt="2025-02-06T17:56:34.391" v="30" actId="207"/>
          <ac:spMkLst>
            <pc:docMk/>
            <pc:sldMk cId="1590252355" sldId="358"/>
            <ac:spMk id="2" creationId="{AF611E83-05F2-1EBA-7BE5-6B9F616C583C}"/>
          </ac:spMkLst>
        </pc:spChg>
      </pc:sldChg>
      <pc:sldChg chg="addSp modSp modAnim">
        <pc:chgData name="Stefan Rosemann" userId="59f8833a-3cb5-434f-a21b-1930ced4df7c" providerId="ADAL" clId="{DA40EF92-2FBD-4BC9-99EE-CE2A4A322388}" dt="2025-02-06T17:55:07.725" v="27"/>
        <pc:sldMkLst>
          <pc:docMk/>
          <pc:sldMk cId="3847569830" sldId="359"/>
        </pc:sldMkLst>
        <pc:spChg chg="mod">
          <ac:chgData name="Stefan Rosemann" userId="59f8833a-3cb5-434f-a21b-1930ced4df7c" providerId="ADAL" clId="{DA40EF92-2FBD-4BC9-99EE-CE2A4A322388}" dt="2025-02-06T17:55:07.725" v="27"/>
          <ac:spMkLst>
            <pc:docMk/>
            <pc:sldMk cId="3847569830" sldId="359"/>
            <ac:spMk id="4" creationId="{5A46342F-561D-2F3C-94F1-035751427A08}"/>
          </ac:spMkLst>
        </pc:spChg>
        <pc:spChg chg="mod">
          <ac:chgData name="Stefan Rosemann" userId="59f8833a-3cb5-434f-a21b-1930ced4df7c" providerId="ADAL" clId="{DA40EF92-2FBD-4BC9-99EE-CE2A4A322388}" dt="2025-02-06T17:55:07.725" v="27"/>
          <ac:spMkLst>
            <pc:docMk/>
            <pc:sldMk cId="3847569830" sldId="359"/>
            <ac:spMk id="5" creationId="{D6225ACF-A006-4E8B-18A2-9E50E9046737}"/>
          </ac:spMkLst>
        </pc:spChg>
        <pc:spChg chg="mod">
          <ac:chgData name="Stefan Rosemann" userId="59f8833a-3cb5-434f-a21b-1930ced4df7c" providerId="ADAL" clId="{DA40EF92-2FBD-4BC9-99EE-CE2A4A322388}" dt="2025-02-06T17:55:07.725" v="27"/>
          <ac:spMkLst>
            <pc:docMk/>
            <pc:sldMk cId="3847569830" sldId="359"/>
            <ac:spMk id="9" creationId="{19200C1A-7ADB-5A74-E751-8C02AD99B725}"/>
          </ac:spMkLst>
        </pc:spChg>
        <pc:spChg chg="mod">
          <ac:chgData name="Stefan Rosemann" userId="59f8833a-3cb5-434f-a21b-1930ced4df7c" providerId="ADAL" clId="{DA40EF92-2FBD-4BC9-99EE-CE2A4A322388}" dt="2025-02-06T17:55:07.725" v="27"/>
          <ac:spMkLst>
            <pc:docMk/>
            <pc:sldMk cId="3847569830" sldId="359"/>
            <ac:spMk id="10" creationId="{3946ED9E-09D4-175F-178A-4D6072EBCDBC}"/>
          </ac:spMkLst>
        </pc:spChg>
        <pc:grpChg chg="add mod">
          <ac:chgData name="Stefan Rosemann" userId="59f8833a-3cb5-434f-a21b-1930ced4df7c" providerId="ADAL" clId="{DA40EF92-2FBD-4BC9-99EE-CE2A4A322388}" dt="2025-02-06T17:55:07.725" v="27"/>
          <ac:grpSpMkLst>
            <pc:docMk/>
            <pc:sldMk cId="3847569830" sldId="359"/>
            <ac:grpSpMk id="3" creationId="{95208C20-E49F-BAD0-B2AE-65647B1B74A3}"/>
          </ac:grpSpMkLst>
        </pc:grpChg>
        <pc:picChg chg="add mod">
          <ac:chgData name="Stefan Rosemann" userId="59f8833a-3cb5-434f-a21b-1930ced4df7c" providerId="ADAL" clId="{DA40EF92-2FBD-4BC9-99EE-CE2A4A322388}" dt="2025-02-06T17:52:04.707" v="15" actId="1076"/>
          <ac:picMkLst>
            <pc:docMk/>
            <pc:sldMk cId="3847569830" sldId="359"/>
            <ac:picMk id="2" creationId="{18F353C6-C1EC-BCA9-09FB-6A3D8F7D1317}"/>
          </ac:picMkLst>
        </pc:picChg>
      </pc:sldChg>
      <pc:sldChg chg="addSp delSp modSp add del mod ord delAnim modAnim">
        <pc:chgData name="Stefan Rosemann" userId="59f8833a-3cb5-434f-a21b-1930ced4df7c" providerId="ADAL" clId="{DA40EF92-2FBD-4BC9-99EE-CE2A4A322388}" dt="2025-02-06T17:55:11.480" v="28" actId="47"/>
        <pc:sldMkLst>
          <pc:docMk/>
          <pc:sldMk cId="3489196853" sldId="363"/>
        </pc:sldMkLst>
        <pc:spChg chg="add mod">
          <ac:chgData name="Stefan Rosemann" userId="59f8833a-3cb5-434f-a21b-1930ced4df7c" providerId="ADAL" clId="{DA40EF92-2FBD-4BC9-99EE-CE2A4A322388}" dt="2025-02-06T17:54:58.881" v="25" actId="164"/>
          <ac:spMkLst>
            <pc:docMk/>
            <pc:sldMk cId="3489196853" sldId="363"/>
            <ac:spMk id="2" creationId="{8A8EE7B9-A167-26F7-252B-D9D497F391FD}"/>
          </ac:spMkLst>
        </pc:spChg>
        <pc:spChg chg="add mod">
          <ac:chgData name="Stefan Rosemann" userId="59f8833a-3cb5-434f-a21b-1930ced4df7c" providerId="ADAL" clId="{DA40EF92-2FBD-4BC9-99EE-CE2A4A322388}" dt="2025-02-06T17:54:58.881" v="25" actId="164"/>
          <ac:spMkLst>
            <pc:docMk/>
            <pc:sldMk cId="3489196853" sldId="363"/>
            <ac:spMk id="3" creationId="{0D3637D7-CF7E-5678-C96E-23964333543D}"/>
          </ac:spMkLst>
        </pc:spChg>
        <pc:spChg chg="add mod">
          <ac:chgData name="Stefan Rosemann" userId="59f8833a-3cb5-434f-a21b-1930ced4df7c" providerId="ADAL" clId="{DA40EF92-2FBD-4BC9-99EE-CE2A4A322388}" dt="2025-02-06T17:54:58.881" v="25" actId="164"/>
          <ac:spMkLst>
            <pc:docMk/>
            <pc:sldMk cId="3489196853" sldId="363"/>
            <ac:spMk id="4" creationId="{2F049A94-9859-5550-1578-B8A61732710F}"/>
          </ac:spMkLst>
        </pc:spChg>
        <pc:spChg chg="mod">
          <ac:chgData name="Stefan Rosemann" userId="59f8833a-3cb5-434f-a21b-1930ced4df7c" providerId="ADAL" clId="{DA40EF92-2FBD-4BC9-99EE-CE2A4A322388}" dt="2025-02-06T17:54:58.881" v="25" actId="164"/>
          <ac:spMkLst>
            <pc:docMk/>
            <pc:sldMk cId="3489196853" sldId="363"/>
            <ac:spMk id="21" creationId="{2FE672CF-F756-E94C-68B1-D4E5558717A1}"/>
          </ac:spMkLst>
        </pc:spChg>
        <pc:spChg chg="del">
          <ac:chgData name="Stefan Rosemann" userId="59f8833a-3cb5-434f-a21b-1930ced4df7c" providerId="ADAL" clId="{DA40EF92-2FBD-4BC9-99EE-CE2A4A322388}" dt="2025-02-06T17:53:20.715" v="17" actId="478"/>
          <ac:spMkLst>
            <pc:docMk/>
            <pc:sldMk cId="3489196853" sldId="363"/>
            <ac:spMk id="38" creationId="{6EA501C5-07BF-BB3A-EAAD-75E58D2F2C29}"/>
          </ac:spMkLst>
        </pc:spChg>
        <pc:spChg chg="del">
          <ac:chgData name="Stefan Rosemann" userId="59f8833a-3cb5-434f-a21b-1930ced4df7c" providerId="ADAL" clId="{DA40EF92-2FBD-4BC9-99EE-CE2A4A322388}" dt="2025-02-06T17:53:24.841" v="18" actId="478"/>
          <ac:spMkLst>
            <pc:docMk/>
            <pc:sldMk cId="3489196853" sldId="363"/>
            <ac:spMk id="39" creationId="{7CD1B423-0013-1711-0A33-E0061490D367}"/>
          </ac:spMkLst>
        </pc:spChg>
        <pc:grpChg chg="add mod">
          <ac:chgData name="Stefan Rosemann" userId="59f8833a-3cb5-434f-a21b-1930ced4df7c" providerId="ADAL" clId="{DA40EF92-2FBD-4BC9-99EE-CE2A4A322388}" dt="2025-02-06T17:54:58.881" v="25" actId="164"/>
          <ac:grpSpMkLst>
            <pc:docMk/>
            <pc:sldMk cId="3489196853" sldId="363"/>
            <ac:grpSpMk id="5" creationId="{DF4611D5-69B1-4991-CCC7-E81E744F7086}"/>
          </ac:grpSpMkLst>
        </pc:grpChg>
        <pc:picChg chg="del">
          <ac:chgData name="Stefan Rosemann" userId="59f8833a-3cb5-434f-a21b-1930ced4df7c" providerId="ADAL" clId="{DA40EF92-2FBD-4BC9-99EE-CE2A4A322388}" dt="2025-02-06T17:54:51.010" v="24" actId="478"/>
          <ac:picMkLst>
            <pc:docMk/>
            <pc:sldMk cId="3489196853" sldId="363"/>
            <ac:picMk id="15" creationId="{30080F74-284D-EC6B-9B02-5ED18E0CDA23}"/>
          </ac:picMkLst>
        </pc:picChg>
      </pc:sldChg>
    </pc:docChg>
  </pc:docChgLst>
  <pc:docChgLst>
    <pc:chgData name="Stefan Rosemann" userId="59f8833a-3cb5-434f-a21b-1930ced4df7c" providerId="ADAL" clId="{9D39F086-01B5-443C-8120-87334B1DFB07}"/>
    <pc:docChg chg="undo redo custSel addSld delSld modSld sldOrd">
      <pc:chgData name="Stefan Rosemann" userId="59f8833a-3cb5-434f-a21b-1930ced4df7c" providerId="ADAL" clId="{9D39F086-01B5-443C-8120-87334B1DFB07}" dt="2025-02-06T08:52:16.541" v="4153" actId="255"/>
      <pc:docMkLst>
        <pc:docMk/>
      </pc:docMkLst>
      <pc:sldChg chg="addSp modSp del modAnim">
        <pc:chgData name="Stefan Rosemann" userId="59f8833a-3cb5-434f-a21b-1930ced4df7c" providerId="ADAL" clId="{9D39F086-01B5-443C-8120-87334B1DFB07}" dt="2025-01-30T15:18:18.600" v="1183" actId="47"/>
        <pc:sldMkLst>
          <pc:docMk/>
          <pc:sldMk cId="511082959" sldId="256"/>
        </pc:sldMkLst>
      </pc:sldChg>
      <pc:sldChg chg="addSp delSp modSp mod delAnim modAnim">
        <pc:chgData name="Stefan Rosemann" userId="59f8833a-3cb5-434f-a21b-1930ced4df7c" providerId="ADAL" clId="{9D39F086-01B5-443C-8120-87334B1DFB07}" dt="2025-01-30T20:00:15.639" v="1514" actId="478"/>
        <pc:sldMkLst>
          <pc:docMk/>
          <pc:sldMk cId="1614369375" sldId="294"/>
        </pc:sldMkLst>
      </pc:sldChg>
      <pc:sldChg chg="addSp delSp modSp add del mod setClrOvrMap">
        <pc:chgData name="Stefan Rosemann" userId="59f8833a-3cb5-434f-a21b-1930ced4df7c" providerId="ADAL" clId="{9D39F086-01B5-443C-8120-87334B1DFB07}" dt="2025-02-04T14:36:42.103" v="2800" actId="47"/>
        <pc:sldMkLst>
          <pc:docMk/>
          <pc:sldMk cId="1091729847" sldId="296"/>
        </pc:sldMkLst>
      </pc:sldChg>
      <pc:sldChg chg="addSp delSp modSp mod">
        <pc:chgData name="Stefan Rosemann" userId="59f8833a-3cb5-434f-a21b-1930ced4df7c" providerId="ADAL" clId="{9D39F086-01B5-443C-8120-87334B1DFB07}" dt="2025-02-04T14:31:24.108" v="2744" actId="1076"/>
        <pc:sldMkLst>
          <pc:docMk/>
          <pc:sldMk cId="63587687" sldId="297"/>
        </pc:sldMkLst>
      </pc:sldChg>
      <pc:sldChg chg="del ord">
        <pc:chgData name="Stefan Rosemann" userId="59f8833a-3cb5-434f-a21b-1930ced4df7c" providerId="ADAL" clId="{9D39F086-01B5-443C-8120-87334B1DFB07}" dt="2025-02-04T14:32:43.665" v="2756" actId="47"/>
        <pc:sldMkLst>
          <pc:docMk/>
          <pc:sldMk cId="3112105535" sldId="299"/>
        </pc:sldMkLst>
      </pc:sldChg>
      <pc:sldChg chg="modAnim">
        <pc:chgData name="Stefan Rosemann" userId="59f8833a-3cb5-434f-a21b-1930ced4df7c" providerId="ADAL" clId="{9D39F086-01B5-443C-8120-87334B1DFB07}" dt="2025-01-30T15:24:45.665" v="1325"/>
        <pc:sldMkLst>
          <pc:docMk/>
          <pc:sldMk cId="89387441" sldId="304"/>
        </pc:sldMkLst>
      </pc:sldChg>
      <pc:sldChg chg="addSp modSp mod modAnim">
        <pc:chgData name="Stefan Rosemann" userId="59f8833a-3cb5-434f-a21b-1930ced4df7c" providerId="ADAL" clId="{9D39F086-01B5-443C-8120-87334B1DFB07}" dt="2025-01-30T19:35:16.072" v="1439"/>
        <pc:sldMkLst>
          <pc:docMk/>
          <pc:sldMk cId="2607736129" sldId="308"/>
        </pc:sldMkLst>
      </pc:sldChg>
      <pc:sldChg chg="modSp mod modAnim">
        <pc:chgData name="Stefan Rosemann" userId="59f8833a-3cb5-434f-a21b-1930ced4df7c" providerId="ADAL" clId="{9D39F086-01B5-443C-8120-87334B1DFB07}" dt="2025-01-27T16:33:23.924" v="521" actId="113"/>
        <pc:sldMkLst>
          <pc:docMk/>
          <pc:sldMk cId="492969738" sldId="309"/>
        </pc:sldMkLst>
      </pc:sldChg>
      <pc:sldChg chg="delSp modSp add del setBg delDesignElem">
        <pc:chgData name="Stefan Rosemann" userId="59f8833a-3cb5-434f-a21b-1930ced4df7c" providerId="ADAL" clId="{9D39F086-01B5-443C-8120-87334B1DFB07}" dt="2025-02-05T20:07:11.031" v="3223" actId="47"/>
        <pc:sldMkLst>
          <pc:docMk/>
          <pc:sldMk cId="2178890636" sldId="321"/>
        </pc:sldMkLst>
        <pc:spChg chg="del">
          <ac:chgData name="Stefan Rosemann" userId="59f8833a-3cb5-434f-a21b-1930ced4df7c" providerId="ADAL" clId="{9D39F086-01B5-443C-8120-87334B1DFB07}" dt="2025-02-05T20:01:10.182" v="3160"/>
          <ac:spMkLst>
            <pc:docMk/>
            <pc:sldMk cId="2178890636" sldId="321"/>
            <ac:spMk id="6" creationId="{9F4444CE-BC8D-4D61-B303-4C05614E62AB}"/>
          </ac:spMkLst>
        </pc:spChg>
        <pc:spChg chg="del">
          <ac:chgData name="Stefan Rosemann" userId="59f8833a-3cb5-434f-a21b-1930ced4df7c" providerId="ADAL" clId="{9D39F086-01B5-443C-8120-87334B1DFB07}" dt="2025-02-05T20:01:10.182" v="3160"/>
          <ac:spMkLst>
            <pc:docMk/>
            <pc:sldMk cId="2178890636" sldId="321"/>
            <ac:spMk id="7" creationId="{73772B81-181F-48B7-8826-4D9686D15DF5}"/>
          </ac:spMkLst>
        </pc:spChg>
        <pc:spChg chg="del">
          <ac:chgData name="Stefan Rosemann" userId="59f8833a-3cb5-434f-a21b-1930ced4df7c" providerId="ADAL" clId="{9D39F086-01B5-443C-8120-87334B1DFB07}" dt="2025-02-05T20:01:10.182" v="3160"/>
          <ac:spMkLst>
            <pc:docMk/>
            <pc:sldMk cId="2178890636" sldId="321"/>
            <ac:spMk id="8" creationId="{B2205F6E-03C6-4E92-877C-E2482F6599AA}"/>
          </ac:spMkLst>
        </pc:spChg>
        <pc:picChg chg="mod">
          <ac:chgData name="Stefan Rosemann" userId="59f8833a-3cb5-434f-a21b-1930ced4df7c" providerId="ADAL" clId="{9D39F086-01B5-443C-8120-87334B1DFB07}" dt="2025-02-05T20:01:21.367" v="3163" actId="1076"/>
          <ac:picMkLst>
            <pc:docMk/>
            <pc:sldMk cId="2178890636" sldId="321"/>
            <ac:picMk id="2050" creationId="{2551C399-4F7C-A346-E855-793EED5D09CB}"/>
          </ac:picMkLst>
        </pc:picChg>
      </pc:sldChg>
      <pc:sldChg chg="modSp modAnim">
        <pc:chgData name="Stefan Rosemann" userId="59f8833a-3cb5-434f-a21b-1930ced4df7c" providerId="ADAL" clId="{9D39F086-01B5-443C-8120-87334B1DFB07}" dt="2025-01-27T16:26:46.399" v="412" actId="1076"/>
        <pc:sldMkLst>
          <pc:docMk/>
          <pc:sldMk cId="2020259571" sldId="324"/>
        </pc:sldMkLst>
      </pc:sldChg>
      <pc:sldChg chg="addSp delSp modSp mod modAnim">
        <pc:chgData name="Stefan Rosemann" userId="59f8833a-3cb5-434f-a21b-1930ced4df7c" providerId="ADAL" clId="{9D39F086-01B5-443C-8120-87334B1DFB07}" dt="2025-01-27T16:28:23.715" v="417" actId="1076"/>
        <pc:sldMkLst>
          <pc:docMk/>
          <pc:sldMk cId="1564517031" sldId="325"/>
        </pc:sldMkLst>
      </pc:sldChg>
      <pc:sldChg chg="addSp delSp modSp mod ord delAnim modAnim">
        <pc:chgData name="Stefan Rosemann" userId="59f8833a-3cb5-434f-a21b-1930ced4df7c" providerId="ADAL" clId="{9D39F086-01B5-443C-8120-87334B1DFB07}" dt="2025-01-30T19:28:39.697" v="1402"/>
        <pc:sldMkLst>
          <pc:docMk/>
          <pc:sldMk cId="3219050519" sldId="327"/>
        </pc:sldMkLst>
      </pc:sldChg>
      <pc:sldChg chg="addSp delSp modSp mod modAnim">
        <pc:chgData name="Stefan Rosemann" userId="59f8833a-3cb5-434f-a21b-1930ced4df7c" providerId="ADAL" clId="{9D39F086-01B5-443C-8120-87334B1DFB07}" dt="2025-01-30T19:22:07.764" v="1355" actId="1035"/>
        <pc:sldMkLst>
          <pc:docMk/>
          <pc:sldMk cId="2138453387" sldId="329"/>
        </pc:sldMkLst>
      </pc:sldChg>
      <pc:sldChg chg="addSp modSp mod">
        <pc:chgData name="Stefan Rosemann" userId="59f8833a-3cb5-434f-a21b-1930ced4df7c" providerId="ADAL" clId="{9D39F086-01B5-443C-8120-87334B1DFB07}" dt="2025-02-06T08:52:16.541" v="4153" actId="255"/>
        <pc:sldMkLst>
          <pc:docMk/>
          <pc:sldMk cId="3150150315" sldId="332"/>
        </pc:sldMkLst>
        <pc:spChg chg="add mod">
          <ac:chgData name="Stefan Rosemann" userId="59f8833a-3cb5-434f-a21b-1930ced4df7c" providerId="ADAL" clId="{9D39F086-01B5-443C-8120-87334B1DFB07}" dt="2025-02-06T08:52:16.541" v="4153" actId="255"/>
          <ac:spMkLst>
            <pc:docMk/>
            <pc:sldMk cId="3150150315" sldId="332"/>
            <ac:spMk id="3" creationId="{B9AF5DB3-16D4-6CCE-8E9B-B8B6BA21546C}"/>
          </ac:spMkLst>
        </pc:spChg>
      </pc:sldChg>
      <pc:sldChg chg="ord">
        <pc:chgData name="Stefan Rosemann" userId="59f8833a-3cb5-434f-a21b-1930ced4df7c" providerId="ADAL" clId="{9D39F086-01B5-443C-8120-87334B1DFB07}" dt="2025-01-27T16:23:13.575" v="398" actId="20578"/>
        <pc:sldMkLst>
          <pc:docMk/>
          <pc:sldMk cId="3371547464" sldId="333"/>
        </pc:sldMkLst>
      </pc:sldChg>
      <pc:sldChg chg="addSp delSp modSp mod delAnim modAnim">
        <pc:chgData name="Stefan Rosemann" userId="59f8833a-3cb5-434f-a21b-1930ced4df7c" providerId="ADAL" clId="{9D39F086-01B5-443C-8120-87334B1DFB07}" dt="2025-01-30T20:06:12.899" v="1531" actId="1076"/>
        <pc:sldMkLst>
          <pc:docMk/>
          <pc:sldMk cId="720235749" sldId="334"/>
        </pc:sldMkLst>
      </pc:sldChg>
      <pc:sldChg chg="addSp delSp modSp mod delAnim modAnim">
        <pc:chgData name="Stefan Rosemann" userId="59f8833a-3cb5-434f-a21b-1930ced4df7c" providerId="ADAL" clId="{9D39F086-01B5-443C-8120-87334B1DFB07}" dt="2025-01-30T20:07:35.401" v="1538" actId="20577"/>
        <pc:sldMkLst>
          <pc:docMk/>
          <pc:sldMk cId="114570145" sldId="335"/>
        </pc:sldMkLst>
      </pc:sldChg>
      <pc:sldChg chg="addSp delSp modSp mod delAnim modAnim">
        <pc:chgData name="Stefan Rosemann" userId="59f8833a-3cb5-434f-a21b-1930ced4df7c" providerId="ADAL" clId="{9D39F086-01B5-443C-8120-87334B1DFB07}" dt="2025-01-30T20:01:23.267" v="1516"/>
        <pc:sldMkLst>
          <pc:docMk/>
          <pc:sldMk cId="2725426527" sldId="336"/>
        </pc:sldMkLst>
      </pc:sldChg>
      <pc:sldChg chg="addSp delSp modSp mod ord setBg delAnim modAnim setClrOvrMap">
        <pc:chgData name="Stefan Rosemann" userId="59f8833a-3cb5-434f-a21b-1930ced4df7c" providerId="ADAL" clId="{9D39F086-01B5-443C-8120-87334B1DFB07}" dt="2025-02-04T14:57:33.500" v="3060"/>
        <pc:sldMkLst>
          <pc:docMk/>
          <pc:sldMk cId="598971426" sldId="337"/>
        </pc:sldMkLst>
      </pc:sldChg>
      <pc:sldChg chg="addSp delSp modSp del mod delAnim modAnim">
        <pc:chgData name="Stefan Rosemann" userId="59f8833a-3cb5-434f-a21b-1930ced4df7c" providerId="ADAL" clId="{9D39F086-01B5-443C-8120-87334B1DFB07}" dt="2025-02-04T15:07:24.465" v="3139" actId="47"/>
        <pc:sldMkLst>
          <pc:docMk/>
          <pc:sldMk cId="3892409056" sldId="338"/>
        </pc:sldMkLst>
      </pc:sldChg>
      <pc:sldChg chg="addSp delSp modSp add mod addAnim delAnim modAnim">
        <pc:chgData name="Stefan Rosemann" userId="59f8833a-3cb5-434f-a21b-1930ced4df7c" providerId="ADAL" clId="{9D39F086-01B5-443C-8120-87334B1DFB07}" dt="2025-01-30T20:11:12.617" v="1549" actId="1076"/>
        <pc:sldMkLst>
          <pc:docMk/>
          <pc:sldMk cId="1748311975" sldId="339"/>
        </pc:sldMkLst>
      </pc:sldChg>
      <pc:sldChg chg="addSp delSp modSp add mod ord delAnim modAnim">
        <pc:chgData name="Stefan Rosemann" userId="59f8833a-3cb5-434f-a21b-1930ced4df7c" providerId="ADAL" clId="{9D39F086-01B5-443C-8120-87334B1DFB07}" dt="2025-02-05T22:06:12.128" v="4116" actId="20577"/>
        <pc:sldMkLst>
          <pc:docMk/>
          <pc:sldMk cId="4164921059" sldId="340"/>
        </pc:sldMkLst>
        <pc:spChg chg="mod">
          <ac:chgData name="Stefan Rosemann" userId="59f8833a-3cb5-434f-a21b-1930ced4df7c" providerId="ADAL" clId="{9D39F086-01B5-443C-8120-87334B1DFB07}" dt="2025-02-05T22:06:12.128" v="4116" actId="20577"/>
          <ac:spMkLst>
            <pc:docMk/>
            <pc:sldMk cId="4164921059" sldId="340"/>
            <ac:spMk id="24" creationId="{64C0F2C3-FCC1-FAFF-BED1-3B80BCD02099}"/>
          </ac:spMkLst>
        </pc:spChg>
      </pc:sldChg>
      <pc:sldChg chg="addSp delSp modSp add mod delAnim modAnim">
        <pc:chgData name="Stefan Rosemann" userId="59f8833a-3cb5-434f-a21b-1930ced4df7c" providerId="ADAL" clId="{9D39F086-01B5-443C-8120-87334B1DFB07}" dt="2025-01-30T19:34:15.674" v="1431"/>
        <pc:sldMkLst>
          <pc:docMk/>
          <pc:sldMk cId="2378456360" sldId="341"/>
        </pc:sldMkLst>
      </pc:sldChg>
      <pc:sldChg chg="addSp delSp modSp add mod ord setBg modAnim delDesignElem">
        <pc:chgData name="Stefan Rosemann" userId="59f8833a-3cb5-434f-a21b-1930ced4df7c" providerId="ADAL" clId="{9D39F086-01B5-443C-8120-87334B1DFB07}" dt="2025-01-30T19:18:42.805" v="1331" actId="1076"/>
        <pc:sldMkLst>
          <pc:docMk/>
          <pc:sldMk cId="4186975432" sldId="342"/>
        </pc:sldMkLst>
      </pc:sldChg>
      <pc:sldChg chg="addSp delSp modSp add mod setBg delAnim modAnim setClrOvrMap">
        <pc:chgData name="Stefan Rosemann" userId="59f8833a-3cb5-434f-a21b-1930ced4df7c" providerId="ADAL" clId="{9D39F086-01B5-443C-8120-87334B1DFB07}" dt="2025-01-30T15:24:12.764" v="1324" actId="1076"/>
        <pc:sldMkLst>
          <pc:docMk/>
          <pc:sldMk cId="2405244506" sldId="343"/>
        </pc:sldMkLst>
      </pc:sldChg>
      <pc:sldChg chg="addSp delSp modSp add del mod ord delAnim modAnim">
        <pc:chgData name="Stefan Rosemann" userId="59f8833a-3cb5-434f-a21b-1930ced4df7c" providerId="ADAL" clId="{9D39F086-01B5-443C-8120-87334B1DFB07}" dt="2025-01-30T21:53:22.011" v="2594" actId="47"/>
        <pc:sldMkLst>
          <pc:docMk/>
          <pc:sldMk cId="1500187651" sldId="344"/>
        </pc:sldMkLst>
      </pc:sldChg>
      <pc:sldChg chg="addSp delSp modSp add mod ord addAnim delAnim modAnim">
        <pc:chgData name="Stefan Rosemann" userId="59f8833a-3cb5-434f-a21b-1930ced4df7c" providerId="ADAL" clId="{9D39F086-01B5-443C-8120-87334B1DFB07}" dt="2025-01-30T21:55:25.995" v="2641" actId="14100"/>
        <pc:sldMkLst>
          <pc:docMk/>
          <pc:sldMk cId="1236556605" sldId="345"/>
        </pc:sldMkLst>
      </pc:sldChg>
      <pc:sldChg chg="modSp add del mod">
        <pc:chgData name="Stefan Rosemann" userId="59f8833a-3cb5-434f-a21b-1930ced4df7c" providerId="ADAL" clId="{9D39F086-01B5-443C-8120-87334B1DFB07}" dt="2025-01-30T21:53:19.957" v="2593" actId="47"/>
        <pc:sldMkLst>
          <pc:docMk/>
          <pc:sldMk cId="2676695871" sldId="346"/>
        </pc:sldMkLst>
      </pc:sldChg>
      <pc:sldChg chg="addSp delSp modSp add mod delAnim modAnim">
        <pc:chgData name="Stefan Rosemann" userId="59f8833a-3cb5-434f-a21b-1930ced4df7c" providerId="ADAL" clId="{9D39F086-01B5-443C-8120-87334B1DFB07}" dt="2025-01-30T22:09:06.536" v="2707"/>
        <pc:sldMkLst>
          <pc:docMk/>
          <pc:sldMk cId="3941729840" sldId="347"/>
        </pc:sldMkLst>
      </pc:sldChg>
      <pc:sldChg chg="delSp modSp add del mod modAnim">
        <pc:chgData name="Stefan Rosemann" userId="59f8833a-3cb5-434f-a21b-1930ced4df7c" providerId="ADAL" clId="{9D39F086-01B5-443C-8120-87334B1DFB07}" dt="2025-01-30T21:38:37.693" v="2482" actId="47"/>
        <pc:sldMkLst>
          <pc:docMk/>
          <pc:sldMk cId="1928100925" sldId="348"/>
        </pc:sldMkLst>
      </pc:sldChg>
      <pc:sldChg chg="addSp delSp modSp add del mod ord">
        <pc:chgData name="Stefan Rosemann" userId="59f8833a-3cb5-434f-a21b-1930ced4df7c" providerId="ADAL" clId="{9D39F086-01B5-443C-8120-87334B1DFB07}" dt="2025-02-04T14:32:43.187" v="2755" actId="47"/>
        <pc:sldMkLst>
          <pc:docMk/>
          <pc:sldMk cId="3142758137" sldId="348"/>
        </pc:sldMkLst>
      </pc:sldChg>
      <pc:sldChg chg="addSp delSp modSp add del mod modAnim">
        <pc:chgData name="Stefan Rosemann" userId="59f8833a-3cb5-434f-a21b-1930ced4df7c" providerId="ADAL" clId="{9D39F086-01B5-443C-8120-87334B1DFB07}" dt="2025-02-04T15:07:16.462" v="3137" actId="47"/>
        <pc:sldMkLst>
          <pc:docMk/>
          <pc:sldMk cId="1998554200" sldId="349"/>
        </pc:sldMkLst>
      </pc:sldChg>
      <pc:sldChg chg="addSp delSp modSp add del mod">
        <pc:chgData name="Stefan Rosemann" userId="59f8833a-3cb5-434f-a21b-1930ced4df7c" providerId="ADAL" clId="{9D39F086-01B5-443C-8120-87334B1DFB07}" dt="2025-02-04T14:36:35.389" v="2799" actId="47"/>
        <pc:sldMkLst>
          <pc:docMk/>
          <pc:sldMk cId="1667423710" sldId="350"/>
        </pc:sldMkLst>
      </pc:sldChg>
      <pc:sldChg chg="add del">
        <pc:chgData name="Stefan Rosemann" userId="59f8833a-3cb5-434f-a21b-1930ced4df7c" providerId="ADAL" clId="{9D39F086-01B5-443C-8120-87334B1DFB07}" dt="2025-02-04T15:07:19.239" v="3138" actId="47"/>
        <pc:sldMkLst>
          <pc:docMk/>
          <pc:sldMk cId="3166944260" sldId="350"/>
        </pc:sldMkLst>
      </pc:sldChg>
      <pc:sldChg chg="addSp delSp modSp add mod modAnim">
        <pc:chgData name="Stefan Rosemann" userId="59f8833a-3cb5-434f-a21b-1930ced4df7c" providerId="ADAL" clId="{9D39F086-01B5-443C-8120-87334B1DFB07}" dt="2025-02-04T14:57:46.224" v="3063" actId="6549"/>
        <pc:sldMkLst>
          <pc:docMk/>
          <pc:sldMk cId="3162963009" sldId="351"/>
        </pc:sldMkLst>
      </pc:sldChg>
      <pc:sldChg chg="addSp delSp modSp add mod delAnim">
        <pc:chgData name="Stefan Rosemann" userId="59f8833a-3cb5-434f-a21b-1930ced4df7c" providerId="ADAL" clId="{9D39F086-01B5-443C-8120-87334B1DFB07}" dt="2025-02-04T15:01:34.311" v="3095" actId="14100"/>
        <pc:sldMkLst>
          <pc:docMk/>
          <pc:sldMk cId="3434605570" sldId="352"/>
        </pc:sldMkLst>
      </pc:sldChg>
      <pc:sldChg chg="addSp delSp modSp add mod delAnim modAnim">
        <pc:chgData name="Stefan Rosemann" userId="59f8833a-3cb5-434f-a21b-1930ced4df7c" providerId="ADAL" clId="{9D39F086-01B5-443C-8120-87334B1DFB07}" dt="2025-02-04T15:13:09.355" v="3153"/>
        <pc:sldMkLst>
          <pc:docMk/>
          <pc:sldMk cId="2036869873" sldId="353"/>
        </pc:sldMkLst>
      </pc:sldChg>
      <pc:sldChg chg="addSp delSp modSp add mod">
        <pc:chgData name="Stefan Rosemann" userId="59f8833a-3cb5-434f-a21b-1930ced4df7c" providerId="ADAL" clId="{9D39F086-01B5-443C-8120-87334B1DFB07}" dt="2025-02-04T15:10:29.098" v="3148" actId="14100"/>
        <pc:sldMkLst>
          <pc:docMk/>
          <pc:sldMk cId="4134958162" sldId="354"/>
        </pc:sldMkLst>
      </pc:sldChg>
      <pc:sldChg chg="addSp delSp modSp add del setBg modAnim delDesignElem">
        <pc:chgData name="Stefan Rosemann" userId="59f8833a-3cb5-434f-a21b-1930ced4df7c" providerId="ADAL" clId="{9D39F086-01B5-443C-8120-87334B1DFB07}" dt="2025-02-05T20:01:57.889" v="3168" actId="47"/>
        <pc:sldMkLst>
          <pc:docMk/>
          <pc:sldMk cId="2161487395" sldId="355"/>
        </pc:sldMkLst>
        <pc:spChg chg="add mod">
          <ac:chgData name="Stefan Rosemann" userId="59f8833a-3cb5-434f-a21b-1930ced4df7c" providerId="ADAL" clId="{9D39F086-01B5-443C-8120-87334B1DFB07}" dt="2025-02-05T20:01:53.653" v="3167" actId="478"/>
          <ac:spMkLst>
            <pc:docMk/>
            <pc:sldMk cId="2161487395" sldId="355"/>
            <ac:spMk id="2" creationId="{CD6C51B1-7A31-9A71-77B7-B4C9A9EC96A1}"/>
          </ac:spMkLst>
        </pc:spChg>
        <pc:spChg chg="del">
          <ac:chgData name="Stefan Rosemann" userId="59f8833a-3cb5-434f-a21b-1930ced4df7c" providerId="ADAL" clId="{9D39F086-01B5-443C-8120-87334B1DFB07}" dt="2025-02-05T20:01:41.826" v="3165"/>
          <ac:spMkLst>
            <pc:docMk/>
            <pc:sldMk cId="2161487395" sldId="355"/>
            <ac:spMk id="6" creationId="{EACADD03-F6AD-9352-52FE-A63B584F82EE}"/>
          </ac:spMkLst>
        </pc:spChg>
        <pc:spChg chg="del">
          <ac:chgData name="Stefan Rosemann" userId="59f8833a-3cb5-434f-a21b-1930ced4df7c" providerId="ADAL" clId="{9D39F086-01B5-443C-8120-87334B1DFB07}" dt="2025-02-05T20:01:41.826" v="3165"/>
          <ac:spMkLst>
            <pc:docMk/>
            <pc:sldMk cId="2161487395" sldId="355"/>
            <ac:spMk id="7" creationId="{7827DD0A-DE79-3B9A-BE80-DD9740E06C62}"/>
          </ac:spMkLst>
        </pc:spChg>
        <pc:spChg chg="del">
          <ac:chgData name="Stefan Rosemann" userId="59f8833a-3cb5-434f-a21b-1930ced4df7c" providerId="ADAL" clId="{9D39F086-01B5-443C-8120-87334B1DFB07}" dt="2025-02-05T20:01:41.826" v="3165"/>
          <ac:spMkLst>
            <pc:docMk/>
            <pc:sldMk cId="2161487395" sldId="355"/>
            <ac:spMk id="8" creationId="{D879F12B-A303-49D2-AA90-A39FBC7A9130}"/>
          </ac:spMkLst>
        </pc:spChg>
        <pc:spChg chg="del">
          <ac:chgData name="Stefan Rosemann" userId="59f8833a-3cb5-434f-a21b-1930ced4df7c" providerId="ADAL" clId="{9D39F086-01B5-443C-8120-87334B1DFB07}" dt="2025-02-05T20:01:53.653" v="3167" actId="478"/>
          <ac:spMkLst>
            <pc:docMk/>
            <pc:sldMk cId="2161487395" sldId="355"/>
            <ac:spMk id="40" creationId="{D30EECE9-1E1E-BCFC-D526-47A14A053A58}"/>
          </ac:spMkLst>
        </pc:spChg>
        <pc:spChg chg="mod">
          <ac:chgData name="Stefan Rosemann" userId="59f8833a-3cb5-434f-a21b-1930ced4df7c" providerId="ADAL" clId="{9D39F086-01B5-443C-8120-87334B1DFB07}" dt="2025-02-05T20:01:50.466" v="3166" actId="1076"/>
          <ac:spMkLst>
            <pc:docMk/>
            <pc:sldMk cId="2161487395" sldId="355"/>
            <ac:spMk id="52" creationId="{74C586AC-4C5A-6F17-992C-4AC868E7A500}"/>
          </ac:spMkLst>
        </pc:spChg>
        <pc:grpChg chg="mod">
          <ac:chgData name="Stefan Rosemann" userId="59f8833a-3cb5-434f-a21b-1930ced4df7c" providerId="ADAL" clId="{9D39F086-01B5-443C-8120-87334B1DFB07}" dt="2025-02-05T20:01:50.466" v="3166" actId="1076"/>
          <ac:grpSpMkLst>
            <pc:docMk/>
            <pc:sldMk cId="2161487395" sldId="355"/>
            <ac:grpSpMk id="41" creationId="{F6F4C838-751D-376C-6369-C96C8B28B834}"/>
          </ac:grpSpMkLst>
        </pc:grpChg>
        <pc:grpChg chg="del mod">
          <ac:chgData name="Stefan Rosemann" userId="59f8833a-3cb5-434f-a21b-1930ced4df7c" providerId="ADAL" clId="{9D39F086-01B5-443C-8120-87334B1DFB07}" dt="2025-02-05T20:01:53.653" v="3167" actId="478"/>
          <ac:grpSpMkLst>
            <pc:docMk/>
            <pc:sldMk cId="2161487395" sldId="355"/>
            <ac:grpSpMk id="56" creationId="{8A2F2BC7-A406-F986-DB26-BBF30849D807}"/>
          </ac:grpSpMkLst>
        </pc:grpChg>
        <pc:grpChg chg="del">
          <ac:chgData name="Stefan Rosemann" userId="59f8833a-3cb5-434f-a21b-1930ced4df7c" providerId="ADAL" clId="{9D39F086-01B5-443C-8120-87334B1DFB07}" dt="2025-02-05T20:01:53.653" v="3167" actId="478"/>
          <ac:grpSpMkLst>
            <pc:docMk/>
            <pc:sldMk cId="2161487395" sldId="355"/>
            <ac:grpSpMk id="57" creationId="{ED0E45CC-0967-F602-A338-A61908D8063C}"/>
          </ac:grpSpMkLst>
        </pc:grpChg>
        <pc:grpChg chg="del">
          <ac:chgData name="Stefan Rosemann" userId="59f8833a-3cb5-434f-a21b-1930ced4df7c" providerId="ADAL" clId="{9D39F086-01B5-443C-8120-87334B1DFB07}" dt="2025-02-05T20:01:53.653" v="3167" actId="478"/>
          <ac:grpSpMkLst>
            <pc:docMk/>
            <pc:sldMk cId="2161487395" sldId="355"/>
            <ac:grpSpMk id="58" creationId="{AEB05DAA-C40B-437E-DBEC-5D4F72E0EF97}"/>
          </ac:grpSpMkLst>
        </pc:grpChg>
        <pc:grpChg chg="del">
          <ac:chgData name="Stefan Rosemann" userId="59f8833a-3cb5-434f-a21b-1930ced4df7c" providerId="ADAL" clId="{9D39F086-01B5-443C-8120-87334B1DFB07}" dt="2025-02-05T20:01:53.653" v="3167" actId="478"/>
          <ac:grpSpMkLst>
            <pc:docMk/>
            <pc:sldMk cId="2161487395" sldId="355"/>
            <ac:grpSpMk id="60" creationId="{6607C900-88B5-15B1-6D47-B785790BC186}"/>
          </ac:grpSpMkLst>
        </pc:grpChg>
        <pc:picChg chg="mod">
          <ac:chgData name="Stefan Rosemann" userId="59f8833a-3cb5-434f-a21b-1930ced4df7c" providerId="ADAL" clId="{9D39F086-01B5-443C-8120-87334B1DFB07}" dt="2025-02-05T20:01:50.466" v="3166" actId="1076"/>
          <ac:picMkLst>
            <pc:docMk/>
            <pc:sldMk cId="2161487395" sldId="355"/>
            <ac:picMk id="42" creationId="{9FDE2433-8031-7680-1345-BE854D4BEBD5}"/>
          </ac:picMkLst>
        </pc:picChg>
        <pc:picChg chg="del">
          <ac:chgData name="Stefan Rosemann" userId="59f8833a-3cb5-434f-a21b-1930ced4df7c" providerId="ADAL" clId="{9D39F086-01B5-443C-8120-87334B1DFB07}" dt="2025-02-05T20:01:53.653" v="3167" actId="478"/>
          <ac:picMkLst>
            <pc:docMk/>
            <pc:sldMk cId="2161487395" sldId="355"/>
            <ac:picMk id="45" creationId="{3BAE6F65-9B8E-A3AD-AAD7-3A2368620320}"/>
          </ac:picMkLst>
        </pc:picChg>
        <pc:picChg chg="mod">
          <ac:chgData name="Stefan Rosemann" userId="59f8833a-3cb5-434f-a21b-1930ced4df7c" providerId="ADAL" clId="{9D39F086-01B5-443C-8120-87334B1DFB07}" dt="2025-02-05T20:01:50.466" v="3166" actId="1076"/>
          <ac:picMkLst>
            <pc:docMk/>
            <pc:sldMk cId="2161487395" sldId="355"/>
            <ac:picMk id="47" creationId="{14994ED5-9FFC-0B45-3DE8-9011F6FC5D5F}"/>
          </ac:picMkLst>
        </pc:picChg>
        <pc:picChg chg="del">
          <ac:chgData name="Stefan Rosemann" userId="59f8833a-3cb5-434f-a21b-1930ced4df7c" providerId="ADAL" clId="{9D39F086-01B5-443C-8120-87334B1DFB07}" dt="2025-02-05T20:01:53.653" v="3167" actId="478"/>
          <ac:picMkLst>
            <pc:docMk/>
            <pc:sldMk cId="2161487395" sldId="355"/>
            <ac:picMk id="59" creationId="{9DD0A2D9-774C-F88E-1B84-26AFC2E33186}"/>
          </ac:picMkLst>
        </pc:picChg>
        <pc:picChg chg="del">
          <ac:chgData name="Stefan Rosemann" userId="59f8833a-3cb5-434f-a21b-1930ced4df7c" providerId="ADAL" clId="{9D39F086-01B5-443C-8120-87334B1DFB07}" dt="2025-02-05T20:01:53.653" v="3167" actId="478"/>
          <ac:picMkLst>
            <pc:docMk/>
            <pc:sldMk cId="2161487395" sldId="355"/>
            <ac:picMk id="2049" creationId="{68664393-0DC7-B2DD-2AB3-D6547371DD8E}"/>
          </ac:picMkLst>
        </pc:picChg>
        <pc:cxnChg chg="mod">
          <ac:chgData name="Stefan Rosemann" userId="59f8833a-3cb5-434f-a21b-1930ced4df7c" providerId="ADAL" clId="{9D39F086-01B5-443C-8120-87334B1DFB07}" dt="2025-02-05T20:01:50.466" v="3166" actId="1076"/>
          <ac:cxnSpMkLst>
            <pc:docMk/>
            <pc:sldMk cId="2161487395" sldId="355"/>
            <ac:cxnSpMk id="43" creationId="{81285148-C21B-B2BC-480B-310C2ACE57A0}"/>
          </ac:cxnSpMkLst>
        </pc:cxnChg>
        <pc:cxnChg chg="mod">
          <ac:chgData name="Stefan Rosemann" userId="59f8833a-3cb5-434f-a21b-1930ced4df7c" providerId="ADAL" clId="{9D39F086-01B5-443C-8120-87334B1DFB07}" dt="2025-02-05T20:01:50.466" v="3166" actId="1076"/>
          <ac:cxnSpMkLst>
            <pc:docMk/>
            <pc:sldMk cId="2161487395" sldId="355"/>
            <ac:cxnSpMk id="44" creationId="{900C0EF3-8A81-F5E7-A618-063A86195926}"/>
          </ac:cxnSpMkLst>
        </pc:cxnChg>
      </pc:sldChg>
      <pc:sldChg chg="add del">
        <pc:chgData name="Stefan Rosemann" userId="59f8833a-3cb5-434f-a21b-1930ced4df7c" providerId="ADAL" clId="{9D39F086-01B5-443C-8120-87334B1DFB07}" dt="2025-02-05T20:01:13.240" v="3161" actId="47"/>
        <pc:sldMkLst>
          <pc:docMk/>
          <pc:sldMk cId="2183834286" sldId="355"/>
        </pc:sldMkLst>
      </pc:sldChg>
      <pc:sldChg chg="addSp delSp modSp add mod delAnim modAnim">
        <pc:chgData name="Stefan Rosemann" userId="59f8833a-3cb5-434f-a21b-1930ced4df7c" providerId="ADAL" clId="{9D39F086-01B5-443C-8120-87334B1DFB07}" dt="2025-02-05T21:57:06.400" v="3939"/>
        <pc:sldMkLst>
          <pc:docMk/>
          <pc:sldMk cId="2211987049" sldId="355"/>
        </pc:sldMkLst>
        <pc:spChg chg="del mod">
          <ac:chgData name="Stefan Rosemann" userId="59f8833a-3cb5-434f-a21b-1930ced4df7c" providerId="ADAL" clId="{9D39F086-01B5-443C-8120-87334B1DFB07}" dt="2025-02-05T20:27:19.813" v="3351" actId="478"/>
          <ac:spMkLst>
            <pc:docMk/>
            <pc:sldMk cId="2211987049" sldId="355"/>
            <ac:spMk id="4" creationId="{791BF29D-6CE3-0ABD-C5A7-49AA0197325A}"/>
          </ac:spMkLst>
        </pc:spChg>
        <pc:spChg chg="del">
          <ac:chgData name="Stefan Rosemann" userId="59f8833a-3cb5-434f-a21b-1930ced4df7c" providerId="ADAL" clId="{9D39F086-01B5-443C-8120-87334B1DFB07}" dt="2025-02-05T20:02:55.266" v="3175" actId="478"/>
          <ac:spMkLst>
            <pc:docMk/>
            <pc:sldMk cId="2211987049" sldId="355"/>
            <ac:spMk id="10" creationId="{98DBD45C-564A-1D57-0144-5230A7300F21}"/>
          </ac:spMkLst>
        </pc:spChg>
        <pc:spChg chg="add del mod topLvl">
          <ac:chgData name="Stefan Rosemann" userId="59f8833a-3cb5-434f-a21b-1930ced4df7c" providerId="ADAL" clId="{9D39F086-01B5-443C-8120-87334B1DFB07}" dt="2025-02-05T21:11:47.762" v="3567" actId="478"/>
          <ac:spMkLst>
            <pc:docMk/>
            <pc:sldMk cId="2211987049" sldId="355"/>
            <ac:spMk id="20" creationId="{78244E2A-B9B5-3080-263E-CD86B61F137F}"/>
          </ac:spMkLst>
        </pc:spChg>
        <pc:spChg chg="add mod topLvl">
          <ac:chgData name="Stefan Rosemann" userId="59f8833a-3cb5-434f-a21b-1930ced4df7c" providerId="ADAL" clId="{9D39F086-01B5-443C-8120-87334B1DFB07}" dt="2025-02-05T20:06:58.092" v="3222" actId="165"/>
          <ac:spMkLst>
            <pc:docMk/>
            <pc:sldMk cId="2211987049" sldId="355"/>
            <ac:spMk id="21" creationId="{2FE672CF-F756-E94C-68B1-D4E5558717A1}"/>
          </ac:spMkLst>
        </pc:spChg>
        <pc:spChg chg="add del mod topLvl">
          <ac:chgData name="Stefan Rosemann" userId="59f8833a-3cb5-434f-a21b-1930ced4df7c" providerId="ADAL" clId="{9D39F086-01B5-443C-8120-87334B1DFB07}" dt="2025-02-05T21:11:50.762" v="3568" actId="478"/>
          <ac:spMkLst>
            <pc:docMk/>
            <pc:sldMk cId="2211987049" sldId="355"/>
            <ac:spMk id="22" creationId="{3C4C64D9-7AD3-68EE-4FA3-043F1120C3DC}"/>
          </ac:spMkLst>
        </pc:spChg>
        <pc:spChg chg="add del mod topLvl">
          <ac:chgData name="Stefan Rosemann" userId="59f8833a-3cb5-434f-a21b-1930ced4df7c" providerId="ADAL" clId="{9D39F086-01B5-443C-8120-87334B1DFB07}" dt="2025-02-05T21:11:54.014" v="3569" actId="478"/>
          <ac:spMkLst>
            <pc:docMk/>
            <pc:sldMk cId="2211987049" sldId="355"/>
            <ac:spMk id="23" creationId="{2FA44231-022C-47C6-8767-81F34101DED3}"/>
          </ac:spMkLst>
        </pc:spChg>
        <pc:spChg chg="add del mod topLvl">
          <ac:chgData name="Stefan Rosemann" userId="59f8833a-3cb5-434f-a21b-1930ced4df7c" providerId="ADAL" clId="{9D39F086-01B5-443C-8120-87334B1DFB07}" dt="2025-02-05T21:11:44.162" v="3566" actId="478"/>
          <ac:spMkLst>
            <pc:docMk/>
            <pc:sldMk cId="2211987049" sldId="355"/>
            <ac:spMk id="24" creationId="{04F635F7-CA29-2CC1-344F-35A5206F0B79}"/>
          </ac:spMkLst>
        </pc:spChg>
        <pc:spChg chg="add mod">
          <ac:chgData name="Stefan Rosemann" userId="59f8833a-3cb5-434f-a21b-1930ced4df7c" providerId="ADAL" clId="{9D39F086-01B5-443C-8120-87334B1DFB07}" dt="2025-02-05T20:05:41.286" v="3195" actId="1076"/>
          <ac:spMkLst>
            <pc:docMk/>
            <pc:sldMk cId="2211987049" sldId="355"/>
            <ac:spMk id="25" creationId="{F45772FC-93B4-4485-85BD-4468C29FF693}"/>
          </ac:spMkLst>
        </pc:spChg>
        <pc:spChg chg="add del mod">
          <ac:chgData name="Stefan Rosemann" userId="59f8833a-3cb5-434f-a21b-1930ced4df7c" providerId="ADAL" clId="{9D39F086-01B5-443C-8120-87334B1DFB07}" dt="2025-02-05T21:24:40.352" v="3589" actId="478"/>
          <ac:spMkLst>
            <pc:docMk/>
            <pc:sldMk cId="2211987049" sldId="355"/>
            <ac:spMk id="28" creationId="{4C2B02D1-744E-6353-0A96-E6836471EBFA}"/>
          </ac:spMkLst>
        </pc:spChg>
        <pc:spChg chg="add del mod">
          <ac:chgData name="Stefan Rosemann" userId="59f8833a-3cb5-434f-a21b-1930ced4df7c" providerId="ADAL" clId="{9D39F086-01B5-443C-8120-87334B1DFB07}" dt="2025-02-05T20:25:21.500" v="3323" actId="478"/>
          <ac:spMkLst>
            <pc:docMk/>
            <pc:sldMk cId="2211987049" sldId="355"/>
            <ac:spMk id="29" creationId="{EB22FC92-3AEE-7121-57BF-866104975441}"/>
          </ac:spMkLst>
        </pc:spChg>
        <pc:spChg chg="add del mod">
          <ac:chgData name="Stefan Rosemann" userId="59f8833a-3cb5-434f-a21b-1930ced4df7c" providerId="ADAL" clId="{9D39F086-01B5-443C-8120-87334B1DFB07}" dt="2025-02-05T20:27:22.707" v="3352" actId="478"/>
          <ac:spMkLst>
            <pc:docMk/>
            <pc:sldMk cId="2211987049" sldId="355"/>
            <ac:spMk id="31" creationId="{76BEB2A9-1A38-1467-16DC-2C97794B4045}"/>
          </ac:spMkLst>
        </pc:spChg>
        <pc:spChg chg="add mod">
          <ac:chgData name="Stefan Rosemann" userId="59f8833a-3cb5-434f-a21b-1930ced4df7c" providerId="ADAL" clId="{9D39F086-01B5-443C-8120-87334B1DFB07}" dt="2025-02-05T20:27:23.526" v="3353"/>
          <ac:spMkLst>
            <pc:docMk/>
            <pc:sldMk cId="2211987049" sldId="355"/>
            <ac:spMk id="32" creationId="{C93C2387-51D5-A861-CE5A-41D528D4146B}"/>
          </ac:spMkLst>
        </pc:spChg>
        <pc:spChg chg="add del mod">
          <ac:chgData name="Stefan Rosemann" userId="59f8833a-3cb5-434f-a21b-1930ced4df7c" providerId="ADAL" clId="{9D39F086-01B5-443C-8120-87334B1DFB07}" dt="2025-02-05T20:52:17.463" v="3540" actId="478"/>
          <ac:spMkLst>
            <pc:docMk/>
            <pc:sldMk cId="2211987049" sldId="355"/>
            <ac:spMk id="36" creationId="{B6F68DAD-CB1B-B2FF-0667-337FD7F3CAD6}"/>
          </ac:spMkLst>
        </pc:spChg>
        <pc:spChg chg="add mod">
          <ac:chgData name="Stefan Rosemann" userId="59f8833a-3cb5-434f-a21b-1930ced4df7c" providerId="ADAL" clId="{9D39F086-01B5-443C-8120-87334B1DFB07}" dt="2025-02-05T21:23:24.932" v="3582" actId="207"/>
          <ac:spMkLst>
            <pc:docMk/>
            <pc:sldMk cId="2211987049" sldId="355"/>
            <ac:spMk id="38" creationId="{6EA501C5-07BF-BB3A-EAAD-75E58D2F2C29}"/>
          </ac:spMkLst>
        </pc:spChg>
        <pc:spChg chg="add mod">
          <ac:chgData name="Stefan Rosemann" userId="59f8833a-3cb5-434f-a21b-1930ced4df7c" providerId="ADAL" clId="{9D39F086-01B5-443C-8120-87334B1DFB07}" dt="2025-02-05T21:22:30.992" v="3580" actId="20577"/>
          <ac:spMkLst>
            <pc:docMk/>
            <pc:sldMk cId="2211987049" sldId="355"/>
            <ac:spMk id="39" creationId="{7CD1B423-0013-1711-0A33-E0061490D367}"/>
          </ac:spMkLst>
        </pc:spChg>
        <pc:grpChg chg="del">
          <ac:chgData name="Stefan Rosemann" userId="59f8833a-3cb5-434f-a21b-1930ced4df7c" providerId="ADAL" clId="{9D39F086-01B5-443C-8120-87334B1DFB07}" dt="2025-02-05T20:02:47.566" v="3172" actId="478"/>
          <ac:grpSpMkLst>
            <pc:docMk/>
            <pc:sldMk cId="2211987049" sldId="355"/>
            <ac:grpSpMk id="13" creationId="{10F2E42E-F9A4-4362-70FF-71A320142D42}"/>
          </ac:grpSpMkLst>
        </pc:grpChg>
        <pc:grpChg chg="del">
          <ac:chgData name="Stefan Rosemann" userId="59f8833a-3cb5-434f-a21b-1930ced4df7c" providerId="ADAL" clId="{9D39F086-01B5-443C-8120-87334B1DFB07}" dt="2025-02-05T20:02:52.046" v="3174" actId="478"/>
          <ac:grpSpMkLst>
            <pc:docMk/>
            <pc:sldMk cId="2211987049" sldId="355"/>
            <ac:grpSpMk id="14" creationId="{C96E7C04-E865-BD8C-96E0-390519F2070E}"/>
          </ac:grpSpMkLst>
        </pc:grpChg>
        <pc:grpChg chg="del">
          <ac:chgData name="Stefan Rosemann" userId="59f8833a-3cb5-434f-a21b-1930ced4df7c" providerId="ADAL" clId="{9D39F086-01B5-443C-8120-87334B1DFB07}" dt="2025-02-05T20:02:50.618" v="3173" actId="478"/>
          <ac:grpSpMkLst>
            <pc:docMk/>
            <pc:sldMk cId="2211987049" sldId="355"/>
            <ac:grpSpMk id="17" creationId="{2145B504-830B-765A-1317-2BDBAEAA3165}"/>
          </ac:grpSpMkLst>
        </pc:grpChg>
        <pc:grpChg chg="del">
          <ac:chgData name="Stefan Rosemann" userId="59f8833a-3cb5-434f-a21b-1930ced4df7c" providerId="ADAL" clId="{9D39F086-01B5-443C-8120-87334B1DFB07}" dt="2025-02-05T20:02:41.462" v="3171" actId="478"/>
          <ac:grpSpMkLst>
            <pc:docMk/>
            <pc:sldMk cId="2211987049" sldId="355"/>
            <ac:grpSpMk id="19" creationId="{9D0AD67F-C8E8-B917-129F-4C8C3618E978}"/>
          </ac:grpSpMkLst>
        </pc:grpChg>
        <pc:grpChg chg="add del mod">
          <ac:chgData name="Stefan Rosemann" userId="59f8833a-3cb5-434f-a21b-1930ced4df7c" providerId="ADAL" clId="{9D39F086-01B5-443C-8120-87334B1DFB07}" dt="2025-02-05T20:06:58.092" v="3222" actId="165"/>
          <ac:grpSpMkLst>
            <pc:docMk/>
            <pc:sldMk cId="2211987049" sldId="355"/>
            <ac:grpSpMk id="27" creationId="{B447CD0F-076E-A0AA-C513-AB90E5C80585}"/>
          </ac:grpSpMkLst>
        </pc:grpChg>
        <pc:picChg chg="del">
          <ac:chgData name="Stefan Rosemann" userId="59f8833a-3cb5-434f-a21b-1930ced4df7c" providerId="ADAL" clId="{9D39F086-01B5-443C-8120-87334B1DFB07}" dt="2025-02-05T20:02:31.059" v="3170" actId="478"/>
          <ac:picMkLst>
            <pc:docMk/>
            <pc:sldMk cId="2211987049" sldId="355"/>
            <ac:picMk id="5" creationId="{C54BDEDF-5A79-9FE7-D893-F6CE45E0A632}"/>
          </ac:picMkLst>
        </pc:picChg>
        <pc:picChg chg="add mod topLvl">
          <ac:chgData name="Stefan Rosemann" userId="59f8833a-3cb5-434f-a21b-1930ced4df7c" providerId="ADAL" clId="{9D39F086-01B5-443C-8120-87334B1DFB07}" dt="2025-02-05T20:06:58.092" v="3222" actId="165"/>
          <ac:picMkLst>
            <pc:docMk/>
            <pc:sldMk cId="2211987049" sldId="355"/>
            <ac:picMk id="15" creationId="{30080F74-284D-EC6B-9B02-5ED18E0CDA23}"/>
          </ac:picMkLst>
        </pc:picChg>
        <pc:picChg chg="add del mod">
          <ac:chgData name="Stefan Rosemann" userId="59f8833a-3cb5-434f-a21b-1930ced4df7c" providerId="ADAL" clId="{9D39F086-01B5-443C-8120-87334B1DFB07}" dt="2025-02-05T20:28:36.958" v="3355" actId="478"/>
          <ac:picMkLst>
            <pc:docMk/>
            <pc:sldMk cId="2211987049" sldId="355"/>
            <ac:picMk id="26" creationId="{9EEB8AEE-655D-24C1-837E-70D3F0E6CFA2}"/>
          </ac:picMkLst>
        </pc:picChg>
        <pc:picChg chg="add del mod modCrop">
          <ac:chgData name="Stefan Rosemann" userId="59f8833a-3cb5-434f-a21b-1930ced4df7c" providerId="ADAL" clId="{9D39F086-01B5-443C-8120-87334B1DFB07}" dt="2025-02-05T20:48:14.806" v="3489" actId="478"/>
          <ac:picMkLst>
            <pc:docMk/>
            <pc:sldMk cId="2211987049" sldId="355"/>
            <ac:picMk id="33" creationId="{8E3761AA-3F4F-F8BE-F185-8B5BD15211D0}"/>
          </ac:picMkLst>
        </pc:picChg>
        <pc:picChg chg="add del mod">
          <ac:chgData name="Stefan Rosemann" userId="59f8833a-3cb5-434f-a21b-1930ced4df7c" providerId="ADAL" clId="{9D39F086-01B5-443C-8120-87334B1DFB07}" dt="2025-02-05T20:52:15.373" v="3539" actId="478"/>
          <ac:picMkLst>
            <pc:docMk/>
            <pc:sldMk cId="2211987049" sldId="355"/>
            <ac:picMk id="35" creationId="{EC5572AC-B8EB-30B8-E341-0997DD4059D4}"/>
          </ac:picMkLst>
        </pc:picChg>
      </pc:sldChg>
      <pc:sldChg chg="addSp delSp modSp add mod ord modAnim">
        <pc:chgData name="Stefan Rosemann" userId="59f8833a-3cb5-434f-a21b-1930ced4df7c" providerId="ADAL" clId="{9D39F086-01B5-443C-8120-87334B1DFB07}" dt="2025-02-05T21:54:37.992" v="3937"/>
        <pc:sldMkLst>
          <pc:docMk/>
          <pc:sldMk cId="3604198562" sldId="356"/>
        </pc:sldMkLst>
        <pc:spChg chg="add del mod">
          <ac:chgData name="Stefan Rosemann" userId="59f8833a-3cb5-434f-a21b-1930ced4df7c" providerId="ADAL" clId="{9D39F086-01B5-443C-8120-87334B1DFB07}" dt="2025-02-05T20:10:20.369" v="3251" actId="478"/>
          <ac:spMkLst>
            <pc:docMk/>
            <pc:sldMk cId="3604198562" sldId="356"/>
            <ac:spMk id="3" creationId="{423A706E-1B1A-2EB8-79B1-419C54CAD409}"/>
          </ac:spMkLst>
        </pc:spChg>
        <pc:spChg chg="mod">
          <ac:chgData name="Stefan Rosemann" userId="59f8833a-3cb5-434f-a21b-1930ced4df7c" providerId="ADAL" clId="{9D39F086-01B5-443C-8120-87334B1DFB07}" dt="2025-02-05T20:26:57.729" v="3349" actId="1076"/>
          <ac:spMkLst>
            <pc:docMk/>
            <pc:sldMk cId="3604198562" sldId="356"/>
            <ac:spMk id="4" creationId="{791BF29D-6CE3-0ABD-C5A7-49AA0197325A}"/>
          </ac:spMkLst>
        </pc:spChg>
        <pc:spChg chg="add del">
          <ac:chgData name="Stefan Rosemann" userId="59f8833a-3cb5-434f-a21b-1930ced4df7c" providerId="ADAL" clId="{9D39F086-01B5-443C-8120-87334B1DFB07}" dt="2025-02-05T20:12:15.512" v="3261" actId="478"/>
          <ac:spMkLst>
            <pc:docMk/>
            <pc:sldMk cId="3604198562" sldId="356"/>
            <ac:spMk id="12" creationId="{5DAEA408-501F-419A-A1EE-4DD15B6A4253}"/>
          </ac:spMkLst>
        </pc:spChg>
        <pc:spChg chg="add mod">
          <ac:chgData name="Stefan Rosemann" userId="59f8833a-3cb5-434f-a21b-1930ced4df7c" providerId="ADAL" clId="{9D39F086-01B5-443C-8120-87334B1DFB07}" dt="2025-02-05T20:12:51.457" v="3269" actId="1582"/>
          <ac:spMkLst>
            <pc:docMk/>
            <pc:sldMk cId="3604198562" sldId="356"/>
            <ac:spMk id="13" creationId="{41BA36B6-650D-4E4D-9AA8-232B7C990D33}"/>
          </ac:spMkLst>
        </pc:spChg>
        <pc:spChg chg="add mod">
          <ac:chgData name="Stefan Rosemann" userId="59f8833a-3cb5-434f-a21b-1930ced4df7c" providerId="ADAL" clId="{9D39F086-01B5-443C-8120-87334B1DFB07}" dt="2025-02-05T20:12:57.195" v="3271" actId="571"/>
          <ac:spMkLst>
            <pc:docMk/>
            <pc:sldMk cId="3604198562" sldId="356"/>
            <ac:spMk id="16" creationId="{309D1820-3984-89CC-3F5B-1482B519BCD6}"/>
          </ac:spMkLst>
        </pc:spChg>
        <pc:spChg chg="add mod">
          <ac:chgData name="Stefan Rosemann" userId="59f8833a-3cb5-434f-a21b-1930ced4df7c" providerId="ADAL" clId="{9D39F086-01B5-443C-8120-87334B1DFB07}" dt="2025-02-05T20:13:14.183" v="3273" actId="14100"/>
          <ac:spMkLst>
            <pc:docMk/>
            <pc:sldMk cId="3604198562" sldId="356"/>
            <ac:spMk id="17" creationId="{2CEBB308-60A2-4873-2D36-AB5B32EBCB92}"/>
          </ac:spMkLst>
        </pc:spChg>
        <pc:spChg chg="add mod">
          <ac:chgData name="Stefan Rosemann" userId="59f8833a-3cb5-434f-a21b-1930ced4df7c" providerId="ADAL" clId="{9D39F086-01B5-443C-8120-87334B1DFB07}" dt="2025-02-05T20:13:35.367" v="3277" actId="14100"/>
          <ac:spMkLst>
            <pc:docMk/>
            <pc:sldMk cId="3604198562" sldId="356"/>
            <ac:spMk id="18" creationId="{83569B0C-92AD-29F2-109D-C6BB37819620}"/>
          </ac:spMkLst>
        </pc:spChg>
        <pc:spChg chg="add mod">
          <ac:chgData name="Stefan Rosemann" userId="59f8833a-3cb5-434f-a21b-1930ced4df7c" providerId="ADAL" clId="{9D39F086-01B5-443C-8120-87334B1DFB07}" dt="2025-02-05T20:14:30.145" v="3280" actId="14100"/>
          <ac:spMkLst>
            <pc:docMk/>
            <pc:sldMk cId="3604198562" sldId="356"/>
            <ac:spMk id="19" creationId="{03EE3707-806B-B445-AC69-B7145C016E6A}"/>
          </ac:spMkLst>
        </pc:spChg>
        <pc:spChg chg="del">
          <ac:chgData name="Stefan Rosemann" userId="59f8833a-3cb5-434f-a21b-1930ced4df7c" providerId="ADAL" clId="{9D39F086-01B5-443C-8120-87334B1DFB07}" dt="2025-02-05T20:07:44.126" v="3229" actId="478"/>
          <ac:spMkLst>
            <pc:docMk/>
            <pc:sldMk cId="3604198562" sldId="356"/>
            <ac:spMk id="20" creationId="{78244E2A-B9B5-3080-263E-CD86B61F137F}"/>
          </ac:spMkLst>
        </pc:spChg>
        <pc:spChg chg="del">
          <ac:chgData name="Stefan Rosemann" userId="59f8833a-3cb5-434f-a21b-1930ced4df7c" providerId="ADAL" clId="{9D39F086-01B5-443C-8120-87334B1DFB07}" dt="2025-02-05T20:07:41.197" v="3228" actId="478"/>
          <ac:spMkLst>
            <pc:docMk/>
            <pc:sldMk cId="3604198562" sldId="356"/>
            <ac:spMk id="21" creationId="{2FE672CF-F756-E94C-68B1-D4E5558717A1}"/>
          </ac:spMkLst>
        </pc:spChg>
        <pc:spChg chg="del">
          <ac:chgData name="Stefan Rosemann" userId="59f8833a-3cb5-434f-a21b-1930ced4df7c" providerId="ADAL" clId="{9D39F086-01B5-443C-8120-87334B1DFB07}" dt="2025-02-05T20:07:36.536" v="3226" actId="478"/>
          <ac:spMkLst>
            <pc:docMk/>
            <pc:sldMk cId="3604198562" sldId="356"/>
            <ac:spMk id="22" creationId="{3C4C64D9-7AD3-68EE-4FA3-043F1120C3DC}"/>
          </ac:spMkLst>
        </pc:spChg>
        <pc:spChg chg="del">
          <ac:chgData name="Stefan Rosemann" userId="59f8833a-3cb5-434f-a21b-1930ced4df7c" providerId="ADAL" clId="{9D39F086-01B5-443C-8120-87334B1DFB07}" dt="2025-02-05T20:07:39.252" v="3227" actId="478"/>
          <ac:spMkLst>
            <pc:docMk/>
            <pc:sldMk cId="3604198562" sldId="356"/>
            <ac:spMk id="23" creationId="{2FA44231-022C-47C6-8767-81F34101DED3}"/>
          </ac:spMkLst>
        </pc:spChg>
        <pc:spChg chg="del">
          <ac:chgData name="Stefan Rosemann" userId="59f8833a-3cb5-434f-a21b-1930ced4df7c" providerId="ADAL" clId="{9D39F086-01B5-443C-8120-87334B1DFB07}" dt="2025-02-05T20:07:29.674" v="3225" actId="478"/>
          <ac:spMkLst>
            <pc:docMk/>
            <pc:sldMk cId="3604198562" sldId="356"/>
            <ac:spMk id="24" creationId="{04F635F7-CA29-2CC1-344F-35A5206F0B79}"/>
          </ac:spMkLst>
        </pc:spChg>
        <pc:spChg chg="add del mod">
          <ac:chgData name="Stefan Rosemann" userId="59f8833a-3cb5-434f-a21b-1930ced4df7c" providerId="ADAL" clId="{9D39F086-01B5-443C-8120-87334B1DFB07}" dt="2025-02-05T20:18:04.660" v="3306" actId="478"/>
          <ac:spMkLst>
            <pc:docMk/>
            <pc:sldMk cId="3604198562" sldId="356"/>
            <ac:spMk id="27" creationId="{393F0A94-1425-A95D-9CD7-FC343F4B76F2}"/>
          </ac:spMkLst>
        </pc:spChg>
        <pc:spChg chg="del">
          <ac:chgData name="Stefan Rosemann" userId="59f8833a-3cb5-434f-a21b-1930ced4df7c" providerId="ADAL" clId="{9D39F086-01B5-443C-8120-87334B1DFB07}" dt="2025-02-05T20:27:06.768" v="3350" actId="478"/>
          <ac:spMkLst>
            <pc:docMk/>
            <pc:sldMk cId="3604198562" sldId="356"/>
            <ac:spMk id="28" creationId="{4C2B02D1-744E-6353-0A96-E6836471EBFA}"/>
          </ac:spMkLst>
        </pc:spChg>
        <pc:spChg chg="add del mod">
          <ac:chgData name="Stefan Rosemann" userId="59f8833a-3cb5-434f-a21b-1930ced4df7c" providerId="ADAL" clId="{9D39F086-01B5-443C-8120-87334B1DFB07}" dt="2025-02-05T21:24:25.154" v="3587" actId="478"/>
          <ac:spMkLst>
            <pc:docMk/>
            <pc:sldMk cId="3604198562" sldId="356"/>
            <ac:spMk id="29" creationId="{E5B932C4-1C15-3197-86AC-9C5CBF1E2D98}"/>
          </ac:spMkLst>
        </pc:spChg>
        <pc:spChg chg="add mod">
          <ac:chgData name="Stefan Rosemann" userId="59f8833a-3cb5-434f-a21b-1930ced4df7c" providerId="ADAL" clId="{9D39F086-01B5-443C-8120-87334B1DFB07}" dt="2025-02-05T20:30:15.799" v="3363" actId="14100"/>
          <ac:spMkLst>
            <pc:docMk/>
            <pc:sldMk cId="3604198562" sldId="356"/>
            <ac:spMk id="30" creationId="{49A9564E-7710-426D-012D-DF3A075CBA3F}"/>
          </ac:spMkLst>
        </pc:spChg>
        <pc:spChg chg="add mod">
          <ac:chgData name="Stefan Rosemann" userId="59f8833a-3cb5-434f-a21b-1930ced4df7c" providerId="ADAL" clId="{9D39F086-01B5-443C-8120-87334B1DFB07}" dt="2025-02-05T20:30:35.767" v="3364" actId="571"/>
          <ac:spMkLst>
            <pc:docMk/>
            <pc:sldMk cId="3604198562" sldId="356"/>
            <ac:spMk id="31" creationId="{04C1297B-751A-8976-168C-E774BD9D933A}"/>
          </ac:spMkLst>
        </pc:spChg>
        <pc:grpChg chg="add mod">
          <ac:chgData name="Stefan Rosemann" userId="59f8833a-3cb5-434f-a21b-1930ced4df7c" providerId="ADAL" clId="{9D39F086-01B5-443C-8120-87334B1DFB07}" dt="2025-02-05T21:54:16.700" v="3934" actId="164"/>
          <ac:grpSpMkLst>
            <pc:docMk/>
            <pc:sldMk cId="3604198562" sldId="356"/>
            <ac:grpSpMk id="36" creationId="{124A371F-FD4A-FCB7-194E-C01CEEE5121E}"/>
          </ac:grpSpMkLst>
        </pc:grpChg>
        <pc:picChg chg="add mod">
          <ac:chgData name="Stefan Rosemann" userId="59f8833a-3cb5-434f-a21b-1930ced4df7c" providerId="ADAL" clId="{9D39F086-01B5-443C-8120-87334B1DFB07}" dt="2025-02-05T20:18:32.523" v="3321" actId="1076"/>
          <ac:picMkLst>
            <pc:docMk/>
            <pc:sldMk cId="3604198562" sldId="356"/>
            <ac:picMk id="2" creationId="{2B209C5F-1EAC-57A8-9631-DC30DEC508E9}"/>
          </ac:picMkLst>
        </pc:picChg>
        <pc:picChg chg="add mod">
          <ac:chgData name="Stefan Rosemann" userId="59f8833a-3cb5-434f-a21b-1930ced4df7c" providerId="ADAL" clId="{9D39F086-01B5-443C-8120-87334B1DFB07}" dt="2025-02-05T20:12:57.195" v="3271" actId="571"/>
          <ac:picMkLst>
            <pc:docMk/>
            <pc:sldMk cId="3604198562" sldId="356"/>
            <ac:picMk id="14" creationId="{C4AD41A8-27C9-3FC7-C87B-E3FF772C93E2}"/>
          </ac:picMkLst>
        </pc:picChg>
        <pc:picChg chg="mod">
          <ac:chgData name="Stefan Rosemann" userId="59f8833a-3cb5-434f-a21b-1930ced4df7c" providerId="ADAL" clId="{9D39F086-01B5-443C-8120-87334B1DFB07}" dt="2025-02-05T20:08:26.860" v="3237" actId="1440"/>
          <ac:picMkLst>
            <pc:docMk/>
            <pc:sldMk cId="3604198562" sldId="356"/>
            <ac:picMk id="15" creationId="{30080F74-284D-EC6B-9B02-5ED18E0CDA23}"/>
          </ac:picMkLst>
        </pc:picChg>
        <pc:picChg chg="mod">
          <ac:chgData name="Stefan Rosemann" userId="59f8833a-3cb5-434f-a21b-1930ced4df7c" providerId="ADAL" clId="{9D39F086-01B5-443C-8120-87334B1DFB07}" dt="2025-02-05T20:30:05.398" v="3361" actId="1076"/>
          <ac:picMkLst>
            <pc:docMk/>
            <pc:sldMk cId="3604198562" sldId="356"/>
            <ac:picMk id="26" creationId="{9EEB8AEE-655D-24C1-837E-70D3F0E6CFA2}"/>
          </ac:picMkLst>
        </pc:picChg>
        <pc:inkChg chg="add del">
          <ac:chgData name="Stefan Rosemann" userId="59f8833a-3cb5-434f-a21b-1930ced4df7c" providerId="ADAL" clId="{9D39F086-01B5-443C-8120-87334B1DFB07}" dt="2025-02-05T20:10:47.546" v="3253"/>
          <ac:inkMkLst>
            <pc:docMk/>
            <pc:sldMk cId="3604198562" sldId="356"/>
            <ac:inkMk id="5" creationId="{B80742D9-2A76-15F3-DCA1-452ACCD3079B}"/>
          </ac:inkMkLst>
        </pc:inkChg>
        <pc:inkChg chg="add del">
          <ac:chgData name="Stefan Rosemann" userId="59f8833a-3cb5-434f-a21b-1930ced4df7c" providerId="ADAL" clId="{9D39F086-01B5-443C-8120-87334B1DFB07}" dt="2025-02-05T20:10:52.919" v="3255"/>
          <ac:inkMkLst>
            <pc:docMk/>
            <pc:sldMk cId="3604198562" sldId="356"/>
            <ac:inkMk id="9" creationId="{1616235B-1C17-A6E1-3DAA-8393DC807DB2}"/>
          </ac:inkMkLst>
        </pc:inkChg>
        <pc:inkChg chg="add del">
          <ac:chgData name="Stefan Rosemann" userId="59f8833a-3cb5-434f-a21b-1930ced4df7c" providerId="ADAL" clId="{9D39F086-01B5-443C-8120-87334B1DFB07}" dt="2025-02-05T20:11:10.246" v="3257"/>
          <ac:inkMkLst>
            <pc:docMk/>
            <pc:sldMk cId="3604198562" sldId="356"/>
            <ac:inkMk id="10" creationId="{6514994E-CD05-AA93-6765-CC2042432CD5}"/>
          </ac:inkMkLst>
        </pc:inkChg>
        <pc:inkChg chg="add del">
          <ac:chgData name="Stefan Rosemann" userId="59f8833a-3cb5-434f-a21b-1930ced4df7c" providerId="ADAL" clId="{9D39F086-01B5-443C-8120-87334B1DFB07}" dt="2025-02-05T20:11:37.105" v="3259"/>
          <ac:inkMkLst>
            <pc:docMk/>
            <pc:sldMk cId="3604198562" sldId="356"/>
            <ac:inkMk id="11" creationId="{4E54294A-892F-68B4-CFB2-8689DD83AFBA}"/>
          </ac:inkMkLst>
        </pc:inkChg>
        <pc:cxnChg chg="add mod">
          <ac:chgData name="Stefan Rosemann" userId="59f8833a-3cb5-434f-a21b-1930ced4df7c" providerId="ADAL" clId="{9D39F086-01B5-443C-8120-87334B1DFB07}" dt="2025-02-05T21:54:16.700" v="3934" actId="164"/>
          <ac:cxnSpMkLst>
            <pc:docMk/>
            <pc:sldMk cId="3604198562" sldId="356"/>
            <ac:cxnSpMk id="33" creationId="{84E55F20-D13D-2C6C-ABDD-449E6249144D}"/>
          </ac:cxnSpMkLst>
        </pc:cxnChg>
        <pc:cxnChg chg="add mod">
          <ac:chgData name="Stefan Rosemann" userId="59f8833a-3cb5-434f-a21b-1930ced4df7c" providerId="ADAL" clId="{9D39F086-01B5-443C-8120-87334B1DFB07}" dt="2025-02-05T21:54:16.700" v="3934" actId="164"/>
          <ac:cxnSpMkLst>
            <pc:docMk/>
            <pc:sldMk cId="3604198562" sldId="356"/>
            <ac:cxnSpMk id="34" creationId="{51FCEA5D-F424-B9D1-8166-0300F745DACC}"/>
          </ac:cxnSpMkLst>
        </pc:cxnChg>
      </pc:sldChg>
      <pc:sldChg chg="addSp delSp modSp add mod ord addAnim delAnim modAnim">
        <pc:chgData name="Stefan Rosemann" userId="59f8833a-3cb5-434f-a21b-1930ced4df7c" providerId="ADAL" clId="{9D39F086-01B5-443C-8120-87334B1DFB07}" dt="2025-02-05T20:41:55.322" v="3483" actId="1076"/>
        <pc:sldMkLst>
          <pc:docMk/>
          <pc:sldMk cId="3523049489" sldId="357"/>
        </pc:sldMkLst>
        <pc:spChg chg="mod">
          <ac:chgData name="Stefan Rosemann" userId="59f8833a-3cb5-434f-a21b-1930ced4df7c" providerId="ADAL" clId="{9D39F086-01B5-443C-8120-87334B1DFB07}" dt="2025-02-05T20:41:55.322" v="3483" actId="1076"/>
          <ac:spMkLst>
            <pc:docMk/>
            <pc:sldMk cId="3523049489" sldId="357"/>
            <ac:spMk id="4" creationId="{791BF29D-6CE3-0ABD-C5A7-49AA0197325A}"/>
          </ac:spMkLst>
        </pc:spChg>
        <pc:spChg chg="del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6" creationId="{BE6BEFDC-60F9-FF84-3082-BCF5D674BBE4}"/>
          </ac:spMkLst>
        </pc:spChg>
        <pc:spChg chg="del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7" creationId="{2F8C7B0F-8252-2A97-3805-E1B275C636CC}"/>
          </ac:spMkLst>
        </pc:spChg>
        <pc:spChg chg="del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8" creationId="{972373ED-EA3C-CF4A-F626-0A8C29CBB0F9}"/>
          </ac:spMkLst>
        </pc:spChg>
        <pc:spChg chg="del">
          <ac:chgData name="Stefan Rosemann" userId="59f8833a-3cb5-434f-a21b-1930ced4df7c" providerId="ADAL" clId="{9D39F086-01B5-443C-8120-87334B1DFB07}" dt="2025-02-05T20:32:36.257" v="3378" actId="478"/>
          <ac:spMkLst>
            <pc:docMk/>
            <pc:sldMk cId="3523049489" sldId="357"/>
            <ac:spMk id="13" creationId="{41BA36B6-650D-4E4D-9AA8-232B7C990D33}"/>
          </ac:spMkLst>
        </pc:spChg>
        <pc:spChg chg="del">
          <ac:chgData name="Stefan Rosemann" userId="59f8833a-3cb5-434f-a21b-1930ced4df7c" providerId="ADAL" clId="{9D39F086-01B5-443C-8120-87334B1DFB07}" dt="2025-02-05T20:32:34.093" v="3377" actId="478"/>
          <ac:spMkLst>
            <pc:docMk/>
            <pc:sldMk cId="3523049489" sldId="357"/>
            <ac:spMk id="17" creationId="{2CEBB308-60A2-4873-2D36-AB5B32EBCB92}"/>
          </ac:spMkLst>
        </pc:spChg>
        <pc:spChg chg="del">
          <ac:chgData name="Stefan Rosemann" userId="59f8833a-3cb5-434f-a21b-1930ced4df7c" providerId="ADAL" clId="{9D39F086-01B5-443C-8120-87334B1DFB07}" dt="2025-02-05T20:32:31.972" v="3376" actId="478"/>
          <ac:spMkLst>
            <pc:docMk/>
            <pc:sldMk cId="3523049489" sldId="357"/>
            <ac:spMk id="18" creationId="{83569B0C-92AD-29F2-109D-C6BB37819620}"/>
          </ac:spMkLst>
        </pc:spChg>
        <pc:spChg chg="del">
          <ac:chgData name="Stefan Rosemann" userId="59f8833a-3cb5-434f-a21b-1930ced4df7c" providerId="ADAL" clId="{9D39F086-01B5-443C-8120-87334B1DFB07}" dt="2025-02-05T20:32:37.984" v="3379" actId="478"/>
          <ac:spMkLst>
            <pc:docMk/>
            <pc:sldMk cId="3523049489" sldId="357"/>
            <ac:spMk id="19" creationId="{03EE3707-806B-B445-AC69-B7145C016E6A}"/>
          </ac:spMkLst>
        </pc:spChg>
        <pc:spChg chg="del">
          <ac:chgData name="Stefan Rosemann" userId="59f8833a-3cb5-434f-a21b-1930ced4df7c" providerId="ADAL" clId="{9D39F086-01B5-443C-8120-87334B1DFB07}" dt="2025-02-05T20:32:43.559" v="3380" actId="478"/>
          <ac:spMkLst>
            <pc:docMk/>
            <pc:sldMk cId="3523049489" sldId="357"/>
            <ac:spMk id="25" creationId="{F45772FC-93B4-4485-85BD-4468C29FF693}"/>
          </ac:spMkLst>
        </pc:spChg>
        <pc:spChg chg="mod">
          <ac:chgData name="Stefan Rosemann" userId="59f8833a-3cb5-434f-a21b-1930ced4df7c" providerId="ADAL" clId="{9D39F086-01B5-443C-8120-87334B1DFB07}" dt="2025-02-05T20:41:38.569" v="3479" actId="1076"/>
          <ac:spMkLst>
            <pc:docMk/>
            <pc:sldMk cId="3523049489" sldId="357"/>
            <ac:spMk id="29" creationId="{E5B932C4-1C15-3197-86AC-9C5CBF1E2D98}"/>
          </ac:spMkLst>
        </pc:spChg>
        <pc:spChg chg="del">
          <ac:chgData name="Stefan Rosemann" userId="59f8833a-3cb5-434f-a21b-1930ced4df7c" providerId="ADAL" clId="{9D39F086-01B5-443C-8120-87334B1DFB07}" dt="2025-02-05T20:32:27.605" v="3374" actId="478"/>
          <ac:spMkLst>
            <pc:docMk/>
            <pc:sldMk cId="3523049489" sldId="357"/>
            <ac:spMk id="30" creationId="{49A9564E-7710-426D-012D-DF3A075CBA3F}"/>
          </ac:spMkLst>
        </pc:spChg>
        <pc:spChg chg="del">
          <ac:chgData name="Stefan Rosemann" userId="59f8833a-3cb5-434f-a21b-1930ced4df7c" providerId="ADAL" clId="{9D39F086-01B5-443C-8120-87334B1DFB07}" dt="2025-02-05T20:32:25.418" v="3373" actId="478"/>
          <ac:spMkLst>
            <pc:docMk/>
            <pc:sldMk cId="3523049489" sldId="357"/>
            <ac:spMk id="31" creationId="{04C1297B-751A-8976-168C-E774BD9D933A}"/>
          </ac:spMkLst>
        </pc:spChg>
        <pc:spChg chg="add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1047" creationId="{66D61E08-70C3-48D8-BEA0-787111DC30DA}"/>
          </ac:spMkLst>
        </pc:spChg>
        <pc:spChg chg="add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1051" creationId="{C180E4EA-0B63-4779-A895-7E90E71088F3}"/>
          </ac:spMkLst>
        </pc:spChg>
        <pc:spChg chg="add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1053" creationId="{CEE01D9D-3DE8-4EED-B0D3-8F3C79CC7673}"/>
          </ac:spMkLst>
        </pc:spChg>
        <pc:spChg chg="add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1057" creationId="{6EEA2DBD-9E1E-4521-8C01-F32AD18A89E3}"/>
          </ac:spMkLst>
        </pc:spChg>
        <pc:spChg chg="add">
          <ac:chgData name="Stefan Rosemann" userId="59f8833a-3cb5-434f-a21b-1930ced4df7c" providerId="ADAL" clId="{9D39F086-01B5-443C-8120-87334B1DFB07}" dt="2025-02-05T20:37:48.280" v="3384" actId="26606"/>
          <ac:spMkLst>
            <pc:docMk/>
            <pc:sldMk cId="3523049489" sldId="357"/>
            <ac:spMk id="1059" creationId="{15BBD2C1-BA9B-46A9-A27A-33498B169272}"/>
          </ac:spMkLst>
        </pc:spChg>
        <pc:picChg chg="del">
          <ac:chgData name="Stefan Rosemann" userId="59f8833a-3cb5-434f-a21b-1930ced4df7c" providerId="ADAL" clId="{9D39F086-01B5-443C-8120-87334B1DFB07}" dt="2025-02-05T20:32:23.879" v="3372" actId="478"/>
          <ac:picMkLst>
            <pc:docMk/>
            <pc:sldMk cId="3523049489" sldId="357"/>
            <ac:picMk id="2" creationId="{2B209C5F-1EAC-57A8-9631-DC30DEC508E9}"/>
          </ac:picMkLst>
        </pc:picChg>
        <pc:picChg chg="del">
          <ac:chgData name="Stefan Rosemann" userId="59f8833a-3cb5-434f-a21b-1930ced4df7c" providerId="ADAL" clId="{9D39F086-01B5-443C-8120-87334B1DFB07}" dt="2025-02-05T20:32:29.836" v="3375" actId="478"/>
          <ac:picMkLst>
            <pc:docMk/>
            <pc:sldMk cId="3523049489" sldId="357"/>
            <ac:picMk id="15" creationId="{30080F74-284D-EC6B-9B02-5ED18E0CDA23}"/>
          </ac:picMkLst>
        </pc:picChg>
        <pc:picChg chg="del">
          <ac:chgData name="Stefan Rosemann" userId="59f8833a-3cb5-434f-a21b-1930ced4df7c" providerId="ADAL" clId="{9D39F086-01B5-443C-8120-87334B1DFB07}" dt="2025-02-05T20:32:21.390" v="3371" actId="478"/>
          <ac:picMkLst>
            <pc:docMk/>
            <pc:sldMk cId="3523049489" sldId="357"/>
            <ac:picMk id="26" creationId="{9EEB8AEE-655D-24C1-837E-70D3F0E6CFA2}"/>
          </ac:picMkLst>
        </pc:picChg>
        <pc:picChg chg="add mod">
          <ac:chgData name="Stefan Rosemann" userId="59f8833a-3cb5-434f-a21b-1930ced4df7c" providerId="ADAL" clId="{9D39F086-01B5-443C-8120-87334B1DFB07}" dt="2025-02-05T20:41:20.374" v="3477" actId="1076"/>
          <ac:picMkLst>
            <pc:docMk/>
            <pc:sldMk cId="3523049489" sldId="357"/>
            <ac:picMk id="1026" creationId="{5658E0A5-520C-0A3F-1F63-1C4AB5E154F8}"/>
          </ac:picMkLst>
        </pc:picChg>
      </pc:sldChg>
      <pc:sldChg chg="addSp delSp modSp add mod modAnim">
        <pc:chgData name="Stefan Rosemann" userId="59f8833a-3cb5-434f-a21b-1930ced4df7c" providerId="ADAL" clId="{9D39F086-01B5-443C-8120-87334B1DFB07}" dt="2025-02-05T21:57:16.813" v="3941"/>
        <pc:sldMkLst>
          <pc:docMk/>
          <pc:sldMk cId="1590252355" sldId="358"/>
        </pc:sldMkLst>
        <pc:spChg chg="add mod">
          <ac:chgData name="Stefan Rosemann" userId="59f8833a-3cb5-434f-a21b-1930ced4df7c" providerId="ADAL" clId="{9D39F086-01B5-443C-8120-87334B1DFB07}" dt="2025-02-05T21:36:36.998" v="3821" actId="207"/>
          <ac:spMkLst>
            <pc:docMk/>
            <pc:sldMk cId="1590252355" sldId="358"/>
            <ac:spMk id="2" creationId="{AF611E83-05F2-1EBA-7BE5-6B9F616C583C}"/>
          </ac:spMkLst>
        </pc:spChg>
        <pc:spChg chg="add mod">
          <ac:chgData name="Stefan Rosemann" userId="59f8833a-3cb5-434f-a21b-1930ced4df7c" providerId="ADAL" clId="{9D39F086-01B5-443C-8120-87334B1DFB07}" dt="2025-02-05T21:38:48.291" v="3825" actId="207"/>
          <ac:spMkLst>
            <pc:docMk/>
            <pc:sldMk cId="1590252355" sldId="358"/>
            <ac:spMk id="3" creationId="{ED1529C1-F3A1-971E-CBD6-01151BFF456A}"/>
          </ac:spMkLst>
        </pc:spChg>
        <pc:spChg chg="del">
          <ac:chgData name="Stefan Rosemann" userId="59f8833a-3cb5-434f-a21b-1930ced4df7c" providerId="ADAL" clId="{9D39F086-01B5-443C-8120-87334B1DFB07}" dt="2025-02-05T21:15:03.396" v="3572" actId="478"/>
          <ac:spMkLst>
            <pc:docMk/>
            <pc:sldMk cId="1590252355" sldId="358"/>
            <ac:spMk id="21" creationId="{2FE672CF-F756-E94C-68B1-D4E5558717A1}"/>
          </ac:spMkLst>
        </pc:spChg>
        <pc:spChg chg="del">
          <ac:chgData name="Stefan Rosemann" userId="59f8833a-3cb5-434f-a21b-1930ced4df7c" providerId="ADAL" clId="{9D39F086-01B5-443C-8120-87334B1DFB07}" dt="2025-02-05T21:15:05.056" v="3573" actId="478"/>
          <ac:spMkLst>
            <pc:docMk/>
            <pc:sldMk cId="1590252355" sldId="358"/>
            <ac:spMk id="22" creationId="{3C4C64D9-7AD3-68EE-4FA3-043F1120C3DC}"/>
          </ac:spMkLst>
        </pc:spChg>
        <pc:spChg chg="del">
          <ac:chgData name="Stefan Rosemann" userId="59f8833a-3cb5-434f-a21b-1930ced4df7c" providerId="ADAL" clId="{9D39F086-01B5-443C-8120-87334B1DFB07}" dt="2025-02-05T21:15:12.375" v="3575" actId="478"/>
          <ac:spMkLst>
            <pc:docMk/>
            <pc:sldMk cId="1590252355" sldId="358"/>
            <ac:spMk id="23" creationId="{2FA44231-022C-47C6-8767-81F34101DED3}"/>
          </ac:spMkLst>
        </pc:spChg>
        <pc:spChg chg="del">
          <ac:chgData name="Stefan Rosemann" userId="59f8833a-3cb5-434f-a21b-1930ced4df7c" providerId="ADAL" clId="{9D39F086-01B5-443C-8120-87334B1DFB07}" dt="2025-02-05T21:15:07.688" v="3574" actId="478"/>
          <ac:spMkLst>
            <pc:docMk/>
            <pc:sldMk cId="1590252355" sldId="358"/>
            <ac:spMk id="24" creationId="{04F635F7-CA29-2CC1-344F-35A5206F0B79}"/>
          </ac:spMkLst>
        </pc:spChg>
        <pc:spChg chg="del">
          <ac:chgData name="Stefan Rosemann" userId="59f8833a-3cb5-434f-a21b-1930ced4df7c" providerId="ADAL" clId="{9D39F086-01B5-443C-8120-87334B1DFB07}" dt="2025-02-05T21:24:54.393" v="3590" actId="478"/>
          <ac:spMkLst>
            <pc:docMk/>
            <pc:sldMk cId="1590252355" sldId="358"/>
            <ac:spMk id="28" creationId="{4C2B02D1-744E-6353-0A96-E6836471EBFA}"/>
          </ac:spMkLst>
        </pc:spChg>
      </pc:sldChg>
      <pc:sldChg chg="delSp add mod modAnim">
        <pc:chgData name="Stefan Rosemann" userId="59f8833a-3cb5-434f-a21b-1930ced4df7c" providerId="ADAL" clId="{9D39F086-01B5-443C-8120-87334B1DFB07}" dt="2025-02-05T21:24:30.923" v="3588" actId="478"/>
        <pc:sldMkLst>
          <pc:docMk/>
          <pc:sldMk cId="3847569830" sldId="359"/>
        </pc:sldMkLst>
        <pc:spChg chg="del">
          <ac:chgData name="Stefan Rosemann" userId="59f8833a-3cb5-434f-a21b-1930ced4df7c" providerId="ADAL" clId="{9D39F086-01B5-443C-8120-87334B1DFB07}" dt="2025-02-05T20:51:41.481" v="3534" actId="478"/>
          <ac:spMkLst>
            <pc:docMk/>
            <pc:sldMk cId="3847569830" sldId="359"/>
            <ac:spMk id="20" creationId="{78244E2A-B9B5-3080-263E-CD86B61F137F}"/>
          </ac:spMkLst>
        </pc:spChg>
        <pc:spChg chg="del">
          <ac:chgData name="Stefan Rosemann" userId="59f8833a-3cb5-434f-a21b-1930ced4df7c" providerId="ADAL" clId="{9D39F086-01B5-443C-8120-87334B1DFB07}" dt="2025-02-05T20:51:43.475" v="3535" actId="478"/>
          <ac:spMkLst>
            <pc:docMk/>
            <pc:sldMk cId="3847569830" sldId="359"/>
            <ac:spMk id="21" creationId="{2FE672CF-F756-E94C-68B1-D4E5558717A1}"/>
          </ac:spMkLst>
        </pc:spChg>
        <pc:spChg chg="del">
          <ac:chgData name="Stefan Rosemann" userId="59f8833a-3cb5-434f-a21b-1930ced4df7c" providerId="ADAL" clId="{9D39F086-01B5-443C-8120-87334B1DFB07}" dt="2025-02-05T20:51:45.414" v="3536" actId="478"/>
          <ac:spMkLst>
            <pc:docMk/>
            <pc:sldMk cId="3847569830" sldId="359"/>
            <ac:spMk id="22" creationId="{3C4C64D9-7AD3-68EE-4FA3-043F1120C3DC}"/>
          </ac:spMkLst>
        </pc:spChg>
        <pc:spChg chg="del">
          <ac:chgData name="Stefan Rosemann" userId="59f8833a-3cb5-434f-a21b-1930ced4df7c" providerId="ADAL" clId="{9D39F086-01B5-443C-8120-87334B1DFB07}" dt="2025-02-05T20:51:47.433" v="3537" actId="478"/>
          <ac:spMkLst>
            <pc:docMk/>
            <pc:sldMk cId="3847569830" sldId="359"/>
            <ac:spMk id="23" creationId="{2FA44231-022C-47C6-8767-81F34101DED3}"/>
          </ac:spMkLst>
        </pc:spChg>
        <pc:spChg chg="del">
          <ac:chgData name="Stefan Rosemann" userId="59f8833a-3cb5-434f-a21b-1930ced4df7c" providerId="ADAL" clId="{9D39F086-01B5-443C-8120-87334B1DFB07}" dt="2025-02-05T20:51:35.873" v="3533" actId="478"/>
          <ac:spMkLst>
            <pc:docMk/>
            <pc:sldMk cId="3847569830" sldId="359"/>
            <ac:spMk id="24" creationId="{04F635F7-CA29-2CC1-344F-35A5206F0B79}"/>
          </ac:spMkLst>
        </pc:spChg>
        <pc:spChg chg="del">
          <ac:chgData name="Stefan Rosemann" userId="59f8833a-3cb5-434f-a21b-1930ced4df7c" providerId="ADAL" clId="{9D39F086-01B5-443C-8120-87334B1DFB07}" dt="2025-02-05T21:24:30.923" v="3588" actId="478"/>
          <ac:spMkLst>
            <pc:docMk/>
            <pc:sldMk cId="3847569830" sldId="359"/>
            <ac:spMk id="28" creationId="{4C2B02D1-744E-6353-0A96-E6836471EBFA}"/>
          </ac:spMkLst>
        </pc:spChg>
      </pc:sldChg>
      <pc:sldChg chg="addSp delSp modSp add mod modAnim">
        <pc:chgData name="Stefan Rosemann" userId="59f8833a-3cb5-434f-a21b-1930ced4df7c" providerId="ADAL" clId="{9D39F086-01B5-443C-8120-87334B1DFB07}" dt="2025-02-05T21:57:22.568" v="3942"/>
        <pc:sldMkLst>
          <pc:docMk/>
          <pc:sldMk cId="3718459252" sldId="360"/>
        </pc:sldMkLst>
        <pc:spChg chg="add mod">
          <ac:chgData name="Stefan Rosemann" userId="59f8833a-3cb5-434f-a21b-1930ced4df7c" providerId="ADAL" clId="{9D39F086-01B5-443C-8120-87334B1DFB07}" dt="2025-02-05T21:41:47.060" v="3834" actId="2710"/>
          <ac:spMkLst>
            <pc:docMk/>
            <pc:sldMk cId="3718459252" sldId="360"/>
            <ac:spMk id="2" creationId="{77DC3BBA-19B7-F871-C65B-1B36FAC28833}"/>
          </ac:spMkLst>
        </pc:spChg>
        <pc:spChg chg="add del mod">
          <ac:chgData name="Stefan Rosemann" userId="59f8833a-3cb5-434f-a21b-1930ced4df7c" providerId="ADAL" clId="{9D39F086-01B5-443C-8120-87334B1DFB07}" dt="2025-02-05T21:41:25.239" v="3831" actId="478"/>
          <ac:spMkLst>
            <pc:docMk/>
            <pc:sldMk cId="3718459252" sldId="360"/>
            <ac:spMk id="3" creationId="{DC631A9F-0E95-A099-3D67-9F140C35F55C}"/>
          </ac:spMkLst>
        </pc:spChg>
        <pc:spChg chg="del">
          <ac:chgData name="Stefan Rosemann" userId="59f8833a-3cb5-434f-a21b-1930ced4df7c" providerId="ADAL" clId="{9D39F086-01B5-443C-8120-87334B1DFB07}" dt="2025-02-05T21:39:20.563" v="3827" actId="478"/>
          <ac:spMkLst>
            <pc:docMk/>
            <pc:sldMk cId="3718459252" sldId="360"/>
            <ac:spMk id="20" creationId="{78244E2A-B9B5-3080-263E-CD86B61F137F}"/>
          </ac:spMkLst>
        </pc:spChg>
        <pc:spChg chg="del">
          <ac:chgData name="Stefan Rosemann" userId="59f8833a-3cb5-434f-a21b-1930ced4df7c" providerId="ADAL" clId="{9D39F086-01B5-443C-8120-87334B1DFB07}" dt="2025-02-05T21:39:17.544" v="3826" actId="478"/>
          <ac:spMkLst>
            <pc:docMk/>
            <pc:sldMk cId="3718459252" sldId="360"/>
            <ac:spMk id="21" creationId="{2FE672CF-F756-E94C-68B1-D4E5558717A1}"/>
          </ac:spMkLst>
        </pc:spChg>
        <pc:spChg chg="del">
          <ac:chgData name="Stefan Rosemann" userId="59f8833a-3cb5-434f-a21b-1930ced4df7c" providerId="ADAL" clId="{9D39F086-01B5-443C-8120-87334B1DFB07}" dt="2025-02-05T21:39:25.394" v="3828" actId="478"/>
          <ac:spMkLst>
            <pc:docMk/>
            <pc:sldMk cId="3718459252" sldId="360"/>
            <ac:spMk id="23" creationId="{2FA44231-022C-47C6-8767-81F34101DED3}"/>
          </ac:spMkLst>
        </pc:spChg>
        <pc:spChg chg="del">
          <ac:chgData name="Stefan Rosemann" userId="59f8833a-3cb5-434f-a21b-1930ced4df7c" providerId="ADAL" clId="{9D39F086-01B5-443C-8120-87334B1DFB07}" dt="2025-02-05T21:39:27.283" v="3829" actId="478"/>
          <ac:spMkLst>
            <pc:docMk/>
            <pc:sldMk cId="3718459252" sldId="360"/>
            <ac:spMk id="24" creationId="{04F635F7-CA29-2CC1-344F-35A5206F0B79}"/>
          </ac:spMkLst>
        </pc:spChg>
      </pc:sldChg>
      <pc:sldChg chg="addSp delSp modSp add del mod">
        <pc:chgData name="Stefan Rosemann" userId="59f8833a-3cb5-434f-a21b-1930ced4df7c" providerId="ADAL" clId="{9D39F086-01B5-443C-8120-87334B1DFB07}" dt="2025-02-05T22:03:56.070" v="4102" actId="47"/>
        <pc:sldMkLst>
          <pc:docMk/>
          <pc:sldMk cId="734608136" sldId="361"/>
        </pc:sldMkLst>
        <pc:spChg chg="add mod">
          <ac:chgData name="Stefan Rosemann" userId="59f8833a-3cb5-434f-a21b-1930ced4df7c" providerId="ADAL" clId="{9D39F086-01B5-443C-8120-87334B1DFB07}" dt="2025-02-05T21:52:27.136" v="3912" actId="207"/>
          <ac:spMkLst>
            <pc:docMk/>
            <pc:sldMk cId="734608136" sldId="361"/>
            <ac:spMk id="2" creationId="{3EA23057-AEE4-4DFC-B4B3-717B882AC1E0}"/>
          </ac:spMkLst>
        </pc:spChg>
        <pc:spChg chg="add del mod">
          <ac:chgData name="Stefan Rosemann" userId="59f8833a-3cb5-434f-a21b-1930ced4df7c" providerId="ADAL" clId="{9D39F086-01B5-443C-8120-87334B1DFB07}" dt="2025-02-05T21:43:35.501" v="3840" actId="478"/>
          <ac:spMkLst>
            <pc:docMk/>
            <pc:sldMk cId="734608136" sldId="361"/>
            <ac:spMk id="3" creationId="{F46B856A-8FCC-BEB4-0C25-CADE947C1C0E}"/>
          </ac:spMkLst>
        </pc:spChg>
        <pc:spChg chg="del">
          <ac:chgData name="Stefan Rosemann" userId="59f8833a-3cb5-434f-a21b-1930ced4df7c" providerId="ADAL" clId="{9D39F086-01B5-443C-8120-87334B1DFB07}" dt="2025-02-05T21:42:38.819" v="3836" actId="478"/>
          <ac:spMkLst>
            <pc:docMk/>
            <pc:sldMk cId="734608136" sldId="361"/>
            <ac:spMk id="20" creationId="{78244E2A-B9B5-3080-263E-CD86B61F137F}"/>
          </ac:spMkLst>
        </pc:spChg>
        <pc:spChg chg="del">
          <ac:chgData name="Stefan Rosemann" userId="59f8833a-3cb5-434f-a21b-1930ced4df7c" providerId="ADAL" clId="{9D39F086-01B5-443C-8120-87334B1DFB07}" dt="2025-02-05T21:42:41.970" v="3837" actId="478"/>
          <ac:spMkLst>
            <pc:docMk/>
            <pc:sldMk cId="734608136" sldId="361"/>
            <ac:spMk id="21" creationId="{2FE672CF-F756-E94C-68B1-D4E5558717A1}"/>
          </ac:spMkLst>
        </pc:spChg>
        <pc:spChg chg="del">
          <ac:chgData name="Stefan Rosemann" userId="59f8833a-3cb5-434f-a21b-1930ced4df7c" providerId="ADAL" clId="{9D39F086-01B5-443C-8120-87334B1DFB07}" dt="2025-02-05T21:42:48.220" v="3838" actId="478"/>
          <ac:spMkLst>
            <pc:docMk/>
            <pc:sldMk cId="734608136" sldId="361"/>
            <ac:spMk id="22" creationId="{3C4C64D9-7AD3-68EE-4FA3-043F1120C3DC}"/>
          </ac:spMkLst>
        </pc:spChg>
        <pc:spChg chg="del">
          <ac:chgData name="Stefan Rosemann" userId="59f8833a-3cb5-434f-a21b-1930ced4df7c" providerId="ADAL" clId="{9D39F086-01B5-443C-8120-87334B1DFB07}" dt="2025-02-05T21:42:36.732" v="3835" actId="478"/>
          <ac:spMkLst>
            <pc:docMk/>
            <pc:sldMk cId="734608136" sldId="361"/>
            <ac:spMk id="24" creationId="{04F635F7-CA29-2CC1-344F-35A5206F0B79}"/>
          </ac:spMkLst>
        </pc:spChg>
        <pc:spChg chg="del">
          <ac:chgData name="Stefan Rosemann" userId="59f8833a-3cb5-434f-a21b-1930ced4df7c" providerId="ADAL" clId="{9D39F086-01B5-443C-8120-87334B1DFB07}" dt="2025-02-05T21:52:36.266" v="3913" actId="478"/>
          <ac:spMkLst>
            <pc:docMk/>
            <pc:sldMk cId="734608136" sldId="361"/>
            <ac:spMk id="28" creationId="{4C2B02D1-744E-6353-0A96-E6836471EBFA}"/>
          </ac:spMkLst>
        </pc:spChg>
      </pc:sldChg>
      <pc:sldChg chg="addSp modSp add mod modAnim">
        <pc:chgData name="Stefan Rosemann" userId="59f8833a-3cb5-434f-a21b-1930ced4df7c" providerId="ADAL" clId="{9D39F086-01B5-443C-8120-87334B1DFB07}" dt="2025-02-05T21:58:40.138" v="4101"/>
        <pc:sldMkLst>
          <pc:docMk/>
          <pc:sldMk cId="3066515251" sldId="362"/>
        </pc:sldMkLst>
        <pc:spChg chg="mod">
          <ac:chgData name="Stefan Rosemann" userId="59f8833a-3cb5-434f-a21b-1930ced4df7c" providerId="ADAL" clId="{9D39F086-01B5-443C-8120-87334B1DFB07}" dt="2025-02-05T21:58:31.510" v="4099" actId="1076"/>
          <ac:spMkLst>
            <pc:docMk/>
            <pc:sldMk cId="3066515251" sldId="362"/>
            <ac:spMk id="2" creationId="{3EA23057-AEE4-4DFC-B4B3-717B882AC1E0}"/>
          </ac:spMkLst>
        </pc:spChg>
        <pc:spChg chg="add mod">
          <ac:chgData name="Stefan Rosemann" userId="59f8833a-3cb5-434f-a21b-1930ced4df7c" providerId="ADAL" clId="{9D39F086-01B5-443C-8120-87334B1DFB07}" dt="2025-02-05T21:57:53.949" v="3945" actId="1076"/>
          <ac:spMkLst>
            <pc:docMk/>
            <pc:sldMk cId="3066515251" sldId="362"/>
            <ac:spMk id="3" creationId="{1271B5AE-9E41-3A36-5407-EC8757A92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ECF5F-D800-4529-953E-E107F3622C33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CC3A-1593-4D94-B224-D0CFAF09C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72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2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01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6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00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90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6C1A-8C3A-D964-DFF5-0DA7DD87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04DD10-2C50-7C1C-E0B4-759D4ABC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3E0588-90E6-8AF8-8FE2-72F2DB54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25725-F20A-E634-4AEB-2C34D0A5F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40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8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1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677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82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97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59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19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29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436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599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94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706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556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27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93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de/de/artikel/30-neue-technologien-beeinflussen-geschaeftsentscheidung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www.gartner.de/de/artikel/30-neue-technologien-beeinflussen-geschaeftsentscheidung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de/de/artikel/30-neue-technologien-beeinflussen-geschaeftsentscheidun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de/de/artikel/30-neue-technologien-beeinflussen-geschaeftsentscheidung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de/de/artikel/30-neue-technologien-beeinflussen-geschaeftsentscheidung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de/de/artikel/30-neue-technologien-beeinflussen-geschaeftsentscheidun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026" name="Picture 2" descr="Gartner Trends 2024 – was für Unternehmen wichtig wird">
            <a:extLst>
              <a:ext uri="{FF2B5EF4-FFF2-40B4-BE49-F238E27FC236}">
                <a16:creationId xmlns:a16="http://schemas.microsoft.com/office/drawing/2014/main" id="{5658E0A5-520C-0A3F-1F63-1C4AB5E1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r="19230" b="425"/>
          <a:stretch/>
        </p:blipFill>
        <p:spPr bwMode="auto">
          <a:xfrm>
            <a:off x="3013679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91BF29D-6CE3-0ABD-C5A7-49AA0197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464" y="2688349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Impact</a:t>
            </a:r>
            <a:br>
              <a:rPr lang="en-US" sz="4800" dirty="0"/>
            </a:br>
            <a:r>
              <a:rPr lang="en-US" sz="4800" dirty="0"/>
              <a:t>Radar </a:t>
            </a:r>
            <a:br>
              <a:rPr lang="en-US" sz="4800" dirty="0"/>
            </a:br>
            <a:r>
              <a:rPr lang="en-US" sz="4800" dirty="0"/>
              <a:t>2024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5B932C4-1C15-3197-86AC-9C5CBF1E2D98}"/>
              </a:ext>
            </a:extLst>
          </p:cNvPr>
          <p:cNvSpPr txBox="1">
            <a:spLocks/>
          </p:cNvSpPr>
          <p:nvPr/>
        </p:nvSpPr>
        <p:spPr>
          <a:xfrm>
            <a:off x="4615529" y="4281178"/>
            <a:ext cx="4079721" cy="1096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IT-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Entwicklung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5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5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5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5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5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0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E6BEFDC-60F9-FF84-3082-BCF5D674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2F8C7B0F-8252-2A97-3805-E1B275C6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972373ED-EA3C-CF4A-F626-0A8C29CB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91BF29D-6CE3-0ABD-C5A7-49AA0197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1" y="522820"/>
            <a:ext cx="3502781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itterChirp"/>
              </a:rPr>
              <a:t>Impact-Radar 2024</a:t>
            </a:r>
            <a:endParaRPr lang="de-D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080F74-284D-EC6B-9B02-5ED18E0CD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4857" r="29799" b="14761"/>
          <a:stretch/>
        </p:blipFill>
        <p:spPr bwMode="auto">
          <a:xfrm>
            <a:off x="4459383" y="246768"/>
            <a:ext cx="7041947" cy="636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45772FC-93B4-4485-85BD-4468C29FF693}"/>
              </a:ext>
            </a:extLst>
          </p:cNvPr>
          <p:cNvSpPr txBox="1"/>
          <p:nvPr/>
        </p:nvSpPr>
        <p:spPr>
          <a:xfrm>
            <a:off x="169818" y="6519372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4"/>
              </a:rPr>
              <a:t>https://www.gartner.de/de/artikel/30-neue-technologien-beeinflussen-geschaeftsentscheidungen</a:t>
            </a:r>
            <a:endParaRPr lang="de-DE" sz="1000" dirty="0"/>
          </a:p>
          <a:p>
            <a:endParaRPr lang="de-DE" sz="1000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EEB8AEE-655D-24C1-837E-70D3F0E6C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1" t="14856" r="9938" b="68787"/>
          <a:stretch/>
        </p:blipFill>
        <p:spPr bwMode="auto">
          <a:xfrm>
            <a:off x="1505826" y="1986368"/>
            <a:ext cx="2525624" cy="202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B209C5F-1EAC-57A8-9631-DC30DEC50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1" t="33184" r="9938" b="51899"/>
          <a:stretch/>
        </p:blipFill>
        <p:spPr bwMode="auto">
          <a:xfrm>
            <a:off x="1500053" y="4235902"/>
            <a:ext cx="2537169" cy="185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BA36B6-650D-4E4D-9AA8-232B7C990D33}"/>
              </a:ext>
            </a:extLst>
          </p:cNvPr>
          <p:cNvSpPr/>
          <p:nvPr/>
        </p:nvSpPr>
        <p:spPr>
          <a:xfrm rot="2831274">
            <a:off x="9262149" y="1081316"/>
            <a:ext cx="1930400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CEBB308-60A2-4873-2D36-AB5B32EBCB92}"/>
              </a:ext>
            </a:extLst>
          </p:cNvPr>
          <p:cNvSpPr/>
          <p:nvPr/>
        </p:nvSpPr>
        <p:spPr>
          <a:xfrm rot="2831274">
            <a:off x="4342779" y="5460071"/>
            <a:ext cx="2037665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569B0C-92AD-29F2-109D-C6BB37819620}"/>
              </a:ext>
            </a:extLst>
          </p:cNvPr>
          <p:cNvSpPr/>
          <p:nvPr/>
        </p:nvSpPr>
        <p:spPr>
          <a:xfrm rot="18978823">
            <a:off x="4808697" y="948699"/>
            <a:ext cx="1280944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EE3707-806B-B445-AC69-B7145C016E6A}"/>
              </a:ext>
            </a:extLst>
          </p:cNvPr>
          <p:cNvSpPr/>
          <p:nvPr/>
        </p:nvSpPr>
        <p:spPr>
          <a:xfrm rot="18978823">
            <a:off x="8778197" y="5406931"/>
            <a:ext cx="2480419" cy="519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9A9564E-7710-426D-012D-DF3A075CBA3F}"/>
              </a:ext>
            </a:extLst>
          </p:cNvPr>
          <p:cNvSpPr/>
          <p:nvPr/>
        </p:nvSpPr>
        <p:spPr>
          <a:xfrm>
            <a:off x="2418762" y="2576286"/>
            <a:ext cx="1021124" cy="406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24A371F-FD4A-FCB7-194E-C01CEEE5121E}"/>
              </a:ext>
            </a:extLst>
          </p:cNvPr>
          <p:cNvGrpSpPr/>
          <p:nvPr/>
        </p:nvGrpSpPr>
        <p:grpSpPr>
          <a:xfrm>
            <a:off x="4793343" y="370726"/>
            <a:ext cx="5958114" cy="6175192"/>
            <a:chOff x="4793343" y="370726"/>
            <a:chExt cx="5958114" cy="6175192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4E55F20-D13D-2C6C-ABDD-449E6249144D}"/>
                </a:ext>
              </a:extLst>
            </p:cNvPr>
            <p:cNvCxnSpPr/>
            <p:nvPr/>
          </p:nvCxnSpPr>
          <p:spPr>
            <a:xfrm>
              <a:off x="7772400" y="370726"/>
              <a:ext cx="0" cy="61751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1FCEA5D-F424-B9D1-8166-0300F745D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343" y="3466135"/>
              <a:ext cx="5958114" cy="130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04C1297B-751A-8976-168C-E774BD9D933A}"/>
              </a:ext>
            </a:extLst>
          </p:cNvPr>
          <p:cNvSpPr/>
          <p:nvPr/>
        </p:nvSpPr>
        <p:spPr>
          <a:xfrm>
            <a:off x="9460091" y="1132420"/>
            <a:ext cx="1021124" cy="832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5C75AE5-40FF-45A8-65E3-0A5A65C6AE0B}"/>
              </a:ext>
            </a:extLst>
          </p:cNvPr>
          <p:cNvSpPr/>
          <p:nvPr/>
        </p:nvSpPr>
        <p:spPr>
          <a:xfrm>
            <a:off x="1546418" y="5513709"/>
            <a:ext cx="1588667" cy="406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1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30" grpId="0" animBg="1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E6BEFDC-60F9-FF84-3082-BCF5D674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2F8C7B0F-8252-2A97-3805-E1B275C6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972373ED-EA3C-CF4A-F626-0A8C29CB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080F74-284D-EC6B-9B02-5ED18E0CD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4857" r="29799" b="14761"/>
          <a:stretch/>
        </p:blipFill>
        <p:spPr bwMode="auto">
          <a:xfrm>
            <a:off x="4459383" y="246768"/>
            <a:ext cx="7041947" cy="63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45772FC-93B4-4485-85BD-4468C29FF693}"/>
              </a:ext>
            </a:extLst>
          </p:cNvPr>
          <p:cNvSpPr txBox="1"/>
          <p:nvPr/>
        </p:nvSpPr>
        <p:spPr>
          <a:xfrm>
            <a:off x="169818" y="6519372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4"/>
              </a:rPr>
              <a:t>https://www.gartner.de/de/artikel/30-neue-technologien-beeinflussen-geschaeftsentscheidungen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C93C2387-51D5-A861-CE5A-41D528D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1" y="522820"/>
            <a:ext cx="3502781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itterChirp"/>
              </a:rPr>
              <a:t>Impact-Radar 2024</a:t>
            </a:r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EC5572AC-B8EB-30B8-E341-0997DD405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34" y="2315113"/>
            <a:ext cx="3132912" cy="1712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6F68DAD-CB1B-B2FF-0667-337FD7F3CAD6}"/>
              </a:ext>
            </a:extLst>
          </p:cNvPr>
          <p:cNvSpPr txBox="1">
            <a:spLocks/>
          </p:cNvSpPr>
          <p:nvPr/>
        </p:nvSpPr>
        <p:spPr>
          <a:xfrm>
            <a:off x="956600" y="4169393"/>
            <a:ext cx="3502781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TwitterChirp"/>
              </a:rPr>
              <a:t>Ist</a:t>
            </a:r>
            <a:r>
              <a:rPr lang="en-US" dirty="0">
                <a:solidFill>
                  <a:srgbClr val="FF0000"/>
                </a:solidFill>
                <a:latin typeface="TwitterChirp"/>
              </a:rPr>
              <a:t> DLT </a:t>
            </a:r>
            <a:r>
              <a:rPr lang="en-US" dirty="0" err="1">
                <a:solidFill>
                  <a:srgbClr val="FF0000"/>
                </a:solidFill>
                <a:latin typeface="TwitterChirp"/>
              </a:rPr>
              <a:t>disruptiv</a:t>
            </a:r>
            <a:r>
              <a:rPr lang="en-US" dirty="0">
                <a:solidFill>
                  <a:srgbClr val="FF0000"/>
                </a:solidFill>
                <a:latin typeface="TwitterChirp"/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Picture 2" descr="Rote Fragezeichen Stock Illustrationen, Vektoren, &amp; Kliparts ...">
            <a:extLst>
              <a:ext uri="{FF2B5EF4-FFF2-40B4-BE49-F238E27FC236}">
                <a16:creationId xmlns:a16="http://schemas.microsoft.com/office/drawing/2014/main" id="{18F353C6-C1EC-BCA9-09FB-6A3D8F7D1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151" y="246768"/>
            <a:ext cx="1278496" cy="12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5208C20-E49F-BAD0-B2AE-65647B1B74A3}"/>
              </a:ext>
            </a:extLst>
          </p:cNvPr>
          <p:cNvGrpSpPr/>
          <p:nvPr/>
        </p:nvGrpSpPr>
        <p:grpSpPr>
          <a:xfrm>
            <a:off x="8385305" y="1169794"/>
            <a:ext cx="1979557" cy="3914544"/>
            <a:chOff x="8385305" y="1169794"/>
            <a:chExt cx="1979557" cy="391454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A46342F-561D-2F3C-94F1-035751427A08}"/>
                </a:ext>
              </a:extLst>
            </p:cNvPr>
            <p:cNvSpPr/>
            <p:nvPr/>
          </p:nvSpPr>
          <p:spPr>
            <a:xfrm>
              <a:off x="9439576" y="1886034"/>
              <a:ext cx="925286" cy="3722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225ACF-A006-4E8B-18A2-9E50E9046737}"/>
                </a:ext>
              </a:extLst>
            </p:cNvPr>
            <p:cNvSpPr/>
            <p:nvPr/>
          </p:nvSpPr>
          <p:spPr>
            <a:xfrm>
              <a:off x="8446820" y="1169794"/>
              <a:ext cx="1206116" cy="6988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9200C1A-7ADB-5A74-E751-8C02AD99B725}"/>
                </a:ext>
              </a:extLst>
            </p:cNvPr>
            <p:cNvSpPr/>
            <p:nvPr/>
          </p:nvSpPr>
          <p:spPr>
            <a:xfrm>
              <a:off x="8385305" y="2114112"/>
              <a:ext cx="1098348" cy="6106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946ED9E-09D4-175F-178A-4D6072EBCDBC}"/>
                </a:ext>
              </a:extLst>
            </p:cNvPr>
            <p:cNvSpPr/>
            <p:nvPr/>
          </p:nvSpPr>
          <p:spPr>
            <a:xfrm>
              <a:off x="8934479" y="4473649"/>
              <a:ext cx="1208313" cy="6106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475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E6BEFDC-60F9-FF84-3082-BCF5D674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2F8C7B0F-8252-2A97-3805-E1B275C6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972373ED-EA3C-CF4A-F626-0A8C29CB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080F74-284D-EC6B-9B02-5ED18E0CD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4857" r="29799" b="14761"/>
          <a:stretch/>
        </p:blipFill>
        <p:spPr bwMode="auto">
          <a:xfrm>
            <a:off x="4459383" y="246768"/>
            <a:ext cx="7041947" cy="63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2FE672CF-F756-E94C-68B1-D4E5558717A1}"/>
              </a:ext>
            </a:extLst>
          </p:cNvPr>
          <p:cNvSpPr/>
          <p:nvPr/>
        </p:nvSpPr>
        <p:spPr>
          <a:xfrm>
            <a:off x="9439576" y="1886034"/>
            <a:ext cx="925286" cy="3722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5772FC-93B4-4485-85BD-4468C29FF693}"/>
              </a:ext>
            </a:extLst>
          </p:cNvPr>
          <p:cNvSpPr txBox="1"/>
          <p:nvPr/>
        </p:nvSpPr>
        <p:spPr>
          <a:xfrm>
            <a:off x="169818" y="6519372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4"/>
              </a:rPr>
              <a:t>https://www.gartner.de/de/artikel/30-neue-technologien-beeinflussen-geschaeftsentscheidungen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C93C2387-51D5-A861-CE5A-41D528D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1" y="522820"/>
            <a:ext cx="3502781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itterChirp"/>
              </a:rPr>
              <a:t>Impact-Radar 2024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EA501C5-07BF-BB3A-EAAD-75E58D2F2C29}"/>
              </a:ext>
            </a:extLst>
          </p:cNvPr>
          <p:cNvSpPr txBox="1"/>
          <p:nvPr/>
        </p:nvSpPr>
        <p:spPr>
          <a:xfrm>
            <a:off x="422137" y="2833077"/>
            <a:ext cx="4063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Web3 ist interessant, weil es </a:t>
            </a:r>
            <a:r>
              <a:rPr lang="de-DE" sz="2400" b="1" i="0" dirty="0">
                <a:solidFill>
                  <a:srgbClr val="FF0000"/>
                </a:solidFill>
                <a:effectLst/>
                <a:latin typeface="Graphik Web"/>
              </a:rPr>
              <a:t>Peer-to-Peer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-Interaktionen ohne zentralisierte Plattformen und Vermittler ermöglicht. 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119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E6BEFDC-60F9-FF84-3082-BCF5D674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2F8C7B0F-8252-2A97-3805-E1B275C6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972373ED-EA3C-CF4A-F626-0A8C29CB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080F74-284D-EC6B-9B02-5ED18E0CD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4857" r="29799" b="14761"/>
          <a:stretch/>
        </p:blipFill>
        <p:spPr bwMode="auto">
          <a:xfrm>
            <a:off x="4459383" y="246768"/>
            <a:ext cx="7041947" cy="63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8244E2A-B9B5-3080-263E-CD86B61F137F}"/>
              </a:ext>
            </a:extLst>
          </p:cNvPr>
          <p:cNvSpPr/>
          <p:nvPr/>
        </p:nvSpPr>
        <p:spPr>
          <a:xfrm>
            <a:off x="8446820" y="1169794"/>
            <a:ext cx="1206116" cy="6988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5772FC-93B4-4485-85BD-4468C29FF693}"/>
              </a:ext>
            </a:extLst>
          </p:cNvPr>
          <p:cNvSpPr txBox="1"/>
          <p:nvPr/>
        </p:nvSpPr>
        <p:spPr>
          <a:xfrm>
            <a:off x="169818" y="6519372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4"/>
              </a:rPr>
              <a:t>https://www.gartner.de/de/artikel/30-neue-technologien-beeinflussen-geschaeftsentscheidungen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C93C2387-51D5-A861-CE5A-41D528D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1" y="522820"/>
            <a:ext cx="3502781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itterChirp"/>
              </a:rPr>
              <a:t>Impact-Radar 2024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611E83-05F2-1EBA-7BE5-6B9F616C583C}"/>
              </a:ext>
            </a:extLst>
          </p:cNvPr>
          <p:cNvSpPr txBox="1"/>
          <p:nvPr/>
        </p:nvSpPr>
        <p:spPr>
          <a:xfrm>
            <a:off x="539669" y="2413574"/>
            <a:ext cx="36777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de-DE" sz="2400" dirty="0">
                <a:solidFill>
                  <a:srgbClr val="000000"/>
                </a:solidFill>
                <a:latin typeface="Graphik Web"/>
              </a:rPr>
              <a:t>Tokenisierung ist eine kryptografisch gesicherte </a:t>
            </a:r>
            <a:r>
              <a:rPr lang="de-DE" sz="2400" dirty="0">
                <a:latin typeface="Graphik Web"/>
              </a:rPr>
              <a:t>Darstellung</a:t>
            </a:r>
            <a:r>
              <a:rPr lang="de-DE" sz="2400" dirty="0">
                <a:solidFill>
                  <a:srgbClr val="000000"/>
                </a:solidFill>
                <a:latin typeface="Graphik Web"/>
              </a:rPr>
              <a:t> von </a:t>
            </a:r>
            <a:r>
              <a:rPr lang="de-DE" sz="2400" dirty="0">
                <a:solidFill>
                  <a:srgbClr val="FF0000"/>
                </a:solidFill>
                <a:latin typeface="Graphik Web"/>
              </a:rPr>
              <a:t>digitalen </a:t>
            </a:r>
            <a:br>
              <a:rPr lang="de-DE" sz="2400" dirty="0">
                <a:solidFill>
                  <a:srgbClr val="FF0000"/>
                </a:solidFill>
                <a:latin typeface="Graphik Web"/>
              </a:rPr>
            </a:br>
            <a:r>
              <a:rPr lang="de-DE" sz="2400" dirty="0">
                <a:latin typeface="Graphik Web"/>
              </a:rPr>
              <a:t>oder</a:t>
            </a:r>
            <a:r>
              <a:rPr lang="de-DE" sz="2400" dirty="0">
                <a:solidFill>
                  <a:srgbClr val="FF0000"/>
                </a:solidFill>
                <a:latin typeface="Graphik Web"/>
              </a:rPr>
              <a:t> physischen Werten </a:t>
            </a:r>
            <a:r>
              <a:rPr lang="de-DE" sz="2400" dirty="0">
                <a:latin typeface="Graphik Web"/>
              </a:rPr>
              <a:t>und sensiblen Daten.</a:t>
            </a: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1529C1-F3A1-971E-CBD6-01151BFF456A}"/>
              </a:ext>
            </a:extLst>
          </p:cNvPr>
          <p:cNvSpPr txBox="1"/>
          <p:nvPr/>
        </p:nvSpPr>
        <p:spPr>
          <a:xfrm>
            <a:off x="539669" y="4609558"/>
            <a:ext cx="40634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Die Tokenisierung ist die Art und Weise, wie eine Blockchain den </a:t>
            </a:r>
            <a:r>
              <a:rPr lang="de-DE" sz="2400" b="0" i="0" dirty="0">
                <a:solidFill>
                  <a:srgbClr val="FF0000"/>
                </a:solidFill>
                <a:effectLst/>
                <a:latin typeface="Graphik Web"/>
              </a:rPr>
              <a:t>Handel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 über digitale geschäftliche Assets darstellt und ermöglicht.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902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E6BEFDC-60F9-FF84-3082-BCF5D674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2F8C7B0F-8252-2A97-3805-E1B275C6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972373ED-EA3C-CF4A-F626-0A8C29CB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080F74-284D-EC6B-9B02-5ED18E0CD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4857" r="29799" b="14761"/>
          <a:stretch/>
        </p:blipFill>
        <p:spPr bwMode="auto">
          <a:xfrm>
            <a:off x="4459383" y="246768"/>
            <a:ext cx="7041947" cy="63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3C4C64D9-7AD3-68EE-4FA3-043F1120C3DC}"/>
              </a:ext>
            </a:extLst>
          </p:cNvPr>
          <p:cNvSpPr/>
          <p:nvPr/>
        </p:nvSpPr>
        <p:spPr>
          <a:xfrm>
            <a:off x="8385305" y="2114112"/>
            <a:ext cx="1098348" cy="6106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5772FC-93B4-4485-85BD-4468C29FF693}"/>
              </a:ext>
            </a:extLst>
          </p:cNvPr>
          <p:cNvSpPr txBox="1"/>
          <p:nvPr/>
        </p:nvSpPr>
        <p:spPr>
          <a:xfrm>
            <a:off x="169818" y="6519372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4"/>
              </a:rPr>
              <a:t>https://www.gartner.de/de/artikel/30-neue-technologien-beeinflussen-geschaeftsentscheidungen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4C2B02D1-744E-6353-0A96-E6836471EBFA}"/>
              </a:ext>
            </a:extLst>
          </p:cNvPr>
          <p:cNvSpPr txBox="1">
            <a:spLocks/>
          </p:cNvSpPr>
          <p:nvPr/>
        </p:nvSpPr>
        <p:spPr>
          <a:xfrm>
            <a:off x="922181" y="1103119"/>
            <a:ext cx="1276733" cy="507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witterChirp"/>
              </a:rPr>
              <a:t>Gartner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C93C2387-51D5-A861-CE5A-41D528D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1" y="522820"/>
            <a:ext cx="3502781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itterChirp"/>
              </a:rPr>
              <a:t>Impact-Radar 2024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7DC3BBA-19B7-F871-C65B-1B36FAC28833}"/>
              </a:ext>
            </a:extLst>
          </p:cNvPr>
          <p:cNvSpPr txBox="1"/>
          <p:nvPr/>
        </p:nvSpPr>
        <p:spPr>
          <a:xfrm>
            <a:off x="422137" y="2833077"/>
            <a:ext cx="40634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de-DE" sz="2400" dirty="0">
                <a:solidFill>
                  <a:srgbClr val="000000"/>
                </a:solidFill>
                <a:latin typeface="Graphik Web"/>
              </a:rPr>
              <a:t>Blockchain bezieht sich auf eine Gruppe von Technologien, die sich auf Peer-to-Peer-Verteilung, Dezentralisierung, Unveränderlichkeit, Verschlüsselung und Tokenisierung konzentrieren.</a:t>
            </a:r>
          </a:p>
        </p:txBody>
      </p:sp>
    </p:spTree>
    <p:extLst>
      <p:ext uri="{BB962C8B-B14F-4D97-AF65-F5344CB8AC3E}">
        <p14:creationId xmlns:p14="http://schemas.microsoft.com/office/powerpoint/2010/main" val="37184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C29B-1A9E-9519-6D9B-F06C1CD7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E6BEFDC-60F9-FF84-3082-BCF5D674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2F8C7B0F-8252-2A97-3805-E1B275C6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972373ED-EA3C-CF4A-F626-0A8C29CB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080F74-284D-EC6B-9B02-5ED18E0CD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14857" r="29799" b="14761"/>
          <a:stretch/>
        </p:blipFill>
        <p:spPr bwMode="auto">
          <a:xfrm>
            <a:off x="4459383" y="246768"/>
            <a:ext cx="7041947" cy="63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2FA44231-022C-47C6-8767-81F34101DED3}"/>
              </a:ext>
            </a:extLst>
          </p:cNvPr>
          <p:cNvSpPr/>
          <p:nvPr/>
        </p:nvSpPr>
        <p:spPr>
          <a:xfrm>
            <a:off x="8934479" y="4473649"/>
            <a:ext cx="1208313" cy="6106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5772FC-93B4-4485-85BD-4468C29FF693}"/>
              </a:ext>
            </a:extLst>
          </p:cNvPr>
          <p:cNvSpPr txBox="1"/>
          <p:nvPr/>
        </p:nvSpPr>
        <p:spPr>
          <a:xfrm>
            <a:off x="169818" y="6519372"/>
            <a:ext cx="6100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4"/>
              </a:rPr>
              <a:t>https://www.gartner.de/de/artikel/30-neue-technologien-beeinflussen-geschaeftsentscheidungen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C93C2387-51D5-A861-CE5A-41D528D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1" y="522820"/>
            <a:ext cx="3502781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itterChirp"/>
              </a:rPr>
              <a:t>Impact-Radar 2024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A23057-AEE4-4DFC-B4B3-717B882AC1E0}"/>
              </a:ext>
            </a:extLst>
          </p:cNvPr>
          <p:cNvSpPr txBox="1"/>
          <p:nvPr/>
        </p:nvSpPr>
        <p:spPr>
          <a:xfrm>
            <a:off x="592549" y="4281438"/>
            <a:ext cx="3866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de-DE" sz="2400" dirty="0">
                <a:solidFill>
                  <a:srgbClr val="000000"/>
                </a:solidFill>
                <a:latin typeface="Graphik Web"/>
              </a:rPr>
              <a:t>Eine Person oder Organisation kann die </a:t>
            </a:r>
            <a:r>
              <a:rPr lang="de-DE" sz="2400" dirty="0">
                <a:solidFill>
                  <a:srgbClr val="FF0000"/>
                </a:solidFill>
                <a:latin typeface="Graphik Web"/>
              </a:rPr>
              <a:t>volle Kontrolle</a:t>
            </a:r>
            <a:r>
              <a:rPr lang="de-DE" sz="2400" dirty="0">
                <a:solidFill>
                  <a:srgbClr val="000000"/>
                </a:solidFill>
                <a:latin typeface="Graphik Web"/>
              </a:rPr>
              <a:t> über ihre eigene Identität haben, ohne auf zentrale Behörden angewiesen zu sein.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71B5AE-9E41-3A36-5407-EC8757A92DF0}"/>
              </a:ext>
            </a:extLst>
          </p:cNvPr>
          <p:cNvSpPr txBox="1"/>
          <p:nvPr/>
        </p:nvSpPr>
        <p:spPr>
          <a:xfrm>
            <a:off x="592549" y="1895915"/>
            <a:ext cx="3866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de-DE" sz="2400" dirty="0">
                <a:solidFill>
                  <a:srgbClr val="000000"/>
                </a:solidFill>
                <a:latin typeface="Graphik Web"/>
              </a:rPr>
              <a:t>Dezentrale Identität (bzw. 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Self-Sovereign Identity) zielt darauf ab, die </a:t>
            </a:r>
            <a:r>
              <a:rPr lang="de-DE" sz="2400" b="0" i="0" dirty="0">
                <a:solidFill>
                  <a:srgbClr val="FF0000"/>
                </a:solidFill>
                <a:effectLst/>
                <a:latin typeface="Graphik Web"/>
              </a:rPr>
              <a:t>Datenschutz-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 und </a:t>
            </a:r>
            <a:r>
              <a:rPr lang="de-DE" sz="2400" b="0" i="0" dirty="0">
                <a:solidFill>
                  <a:srgbClr val="FF0000"/>
                </a:solidFill>
                <a:effectLst/>
                <a:latin typeface="Graphik Web"/>
              </a:rPr>
              <a:t>Transparenzprobleme 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Graphik Web"/>
              </a:rPr>
              <a:t>herkömmlicher Identitätssysteme zu lösen.</a:t>
            </a:r>
          </a:p>
        </p:txBody>
      </p:sp>
    </p:spTree>
    <p:extLst>
      <p:ext uri="{BB962C8B-B14F-4D97-AF65-F5344CB8AC3E}">
        <p14:creationId xmlns:p14="http://schemas.microsoft.com/office/powerpoint/2010/main" val="30665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78518f-4e7d-4ec9-9a60-f70509978386">
      <Terms xmlns="http://schemas.microsoft.com/office/infopath/2007/PartnerControls"/>
    </lcf76f155ced4ddcb4097134ff3c332f>
    <TaxCatchAll xmlns="68f609de-a193-4c13-a850-58e8877264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A4ADD0FA7D7848B8E25EB4C21488D4" ma:contentTypeVersion="11" ma:contentTypeDescription="Ein neues Dokument erstellen." ma:contentTypeScope="" ma:versionID="7dc5d76c4b182b662d0845d16405dfad">
  <xsd:schema xmlns:xsd="http://www.w3.org/2001/XMLSchema" xmlns:xs="http://www.w3.org/2001/XMLSchema" xmlns:p="http://schemas.microsoft.com/office/2006/metadata/properties" xmlns:ns2="b878518f-4e7d-4ec9-9a60-f70509978386" xmlns:ns3="68f609de-a193-4c13-a850-58e8877264ba" targetNamespace="http://schemas.microsoft.com/office/2006/metadata/properties" ma:root="true" ma:fieldsID="857aa21272039290feba88ae64efa061" ns2:_="" ns3:_="">
    <xsd:import namespace="b878518f-4e7d-4ec9-9a60-f70509978386"/>
    <xsd:import namespace="68f609de-a193-4c13-a850-58e8877264b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8518f-4e7d-4ec9-9a60-f7050997838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1da9110a-360d-4fe1-8346-a221a3f252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609de-a193-4c13-a850-58e8877264b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a1b1854-69e4-4401-8b4a-d98b9775af0d}" ma:internalName="TaxCatchAll" ma:showField="CatchAllData" ma:web="68f609de-a193-4c13-a850-58e8877264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E0496C-BB43-440D-B249-654358BC9D5B}">
  <ds:schemaRefs>
    <ds:schemaRef ds:uri="http://schemas.microsoft.com/office/2006/metadata/properties"/>
    <ds:schemaRef ds:uri="http://schemas.microsoft.com/office/infopath/2007/PartnerControls"/>
    <ds:schemaRef ds:uri="b878518f-4e7d-4ec9-9a60-f70509978386"/>
    <ds:schemaRef ds:uri="68f609de-a193-4c13-a850-58e8877264ba"/>
  </ds:schemaRefs>
</ds:datastoreItem>
</file>

<file path=customXml/itemProps2.xml><?xml version="1.0" encoding="utf-8"?>
<ds:datastoreItem xmlns:ds="http://schemas.openxmlformats.org/officeDocument/2006/customXml" ds:itemID="{AD248D3C-818D-4C60-A2C0-F0FF7AD9D0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B89AC4-ECF1-4D06-BD36-22CAF939C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8518f-4e7d-4ec9-9a60-f70509978386"/>
    <ds:schemaRef ds:uri="68f609de-a193-4c13-a850-58e887726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227</Words>
  <Application>Microsoft Office PowerPoint</Application>
  <PresentationFormat>Breitbild</PresentationFormat>
  <Paragraphs>29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Aptos</vt:lpstr>
      <vt:lpstr>Arial</vt:lpstr>
      <vt:lpstr>Graphik Web</vt:lpstr>
      <vt:lpstr>Trebuchet MS</vt:lpstr>
      <vt:lpstr>TwitterChirp</vt:lpstr>
      <vt:lpstr>Wingdings 3</vt:lpstr>
      <vt:lpstr>Facette</vt:lpstr>
      <vt:lpstr>Impact Radar  2024</vt:lpstr>
      <vt:lpstr>Impact-Radar 2024</vt:lpstr>
      <vt:lpstr>Impact-Radar 2024</vt:lpstr>
      <vt:lpstr>Impact-Radar 2024</vt:lpstr>
      <vt:lpstr>Impact-Radar 2024</vt:lpstr>
      <vt:lpstr>Impact-Radar 2024</vt:lpstr>
      <vt:lpstr>Impact-Radar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 Use Cases</dc:title>
  <dc:creator>Stefan Rosemann</dc:creator>
  <cp:lastModifiedBy>Stefan Rosemann</cp:lastModifiedBy>
  <cp:revision>9</cp:revision>
  <dcterms:created xsi:type="dcterms:W3CDTF">2024-12-22T15:42:58Z</dcterms:created>
  <dcterms:modified xsi:type="dcterms:W3CDTF">2025-02-06T17:56:44Z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0x01010085A4ADD0FA7D7848B8E25EB4C21488D4</vt:lpwstr>
  </property>
  <property fmtid="{D5CDD505-2E9C-101B-9397-08002B2CF9AE}" pid="3" name="MediaServiceImageTags">
    <vt:lpwstr/>
  </property>
</Properties>
</file>