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19113500" marR="0" indent="-1689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19558000" marR="0" indent="-1689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0002500" marR="0" indent="-1689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0447000" marR="0" indent="-1689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Genetics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Stefan and Josh</a:t>
            </a:r>
          </a:p>
          <a:p>
            <a:pPr>
              <a:defRPr i="1">
                <a:latin typeface="+mn-lt"/>
                <a:ea typeface="+mn-ea"/>
                <a:cs typeface="+mn-cs"/>
                <a:sym typeface="Helvetica"/>
              </a:defRPr>
            </a:pPr>
            <a:r>
              <a:t>A brief telling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Field of Genetics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Growing Field</a:t>
            </a:r>
          </a:p>
          <a:p>
            <a:pPr/>
            <a:r>
              <a:t>Lack of Software</a:t>
            </a:r>
          </a:p>
          <a:p>
            <a:pPr/>
            <a:r>
              <a:t>Lots of Information</a:t>
            </a:r>
          </a:p>
          <a:p>
            <a:pPr/>
            <a:r>
              <a:t>Broad Range of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20414_familysouthafrica_at_2936_3000x2000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20" t="8147" r="26327" b="185"/>
          <a:stretch>
            <a:fillRect/>
          </a:stretch>
        </p:blipFill>
        <p:spPr>
          <a:xfrm>
            <a:off x="6718299" y="2590800"/>
            <a:ext cx="5334001" cy="6286500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Genes and RSIDs 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Refers to SNPs</a:t>
            </a:r>
          </a:p>
          <a:p>
            <a:pPr/>
            <a:r>
              <a:t>Distinguish health and people</a:t>
            </a:r>
          </a:p>
          <a:p>
            <a:pPr/>
            <a:r>
              <a:t>Gene Therapy</a:t>
            </a:r>
          </a:p>
          <a:p>
            <a:pPr/>
            <a:r>
              <a:t>Genetic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Project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for RSID</a:t>
            </a:r>
          </a:p>
          <a:p>
            <a:pPr/>
            <a:r>
              <a:t>Search our Text file and see examples</a:t>
            </a:r>
          </a:p>
          <a:p>
            <a:pPr/>
            <a:r>
              <a:t>View User Searches</a:t>
            </a:r>
          </a:p>
          <a:p>
            <a:pPr/>
            <a:r>
              <a:t>See Recent News</a:t>
            </a:r>
          </a:p>
          <a:p>
            <a:pPr/>
            <a:r>
              <a:t>Explore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Pages look like this</a:t>
            </a:r>
          </a:p>
        </p:txBody>
      </p:sp>
      <p:pic>
        <p:nvPicPr>
          <p:cNvPr id="13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90" y="5236152"/>
            <a:ext cx="4414745" cy="1870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677" y="3427619"/>
            <a:ext cx="5545587" cy="1450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990" y="216566"/>
            <a:ext cx="4414745" cy="285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72988" y="290096"/>
            <a:ext cx="6375915" cy="285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8714" y="3656688"/>
            <a:ext cx="6634375" cy="1904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1269999" y="7313072"/>
            <a:ext cx="10464801" cy="1422403"/>
          </a:xfrm>
          <a:prstGeom prst="rect">
            <a:avLst/>
          </a:prstGeom>
        </p:spPr>
        <p:txBody>
          <a:bodyPr/>
          <a:lstStyle/>
          <a:p>
            <a:pPr/>
            <a:r>
              <a:t>Controllers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1270000" y="8603360"/>
            <a:ext cx="10464801" cy="1130302"/>
          </a:xfrm>
          <a:prstGeom prst="rect">
            <a:avLst/>
          </a:prstGeom>
        </p:spPr>
        <p:txBody>
          <a:bodyPr/>
          <a:lstStyle/>
          <a:p>
            <a:pPr/>
            <a:r>
              <a:t>And here are some of our controller functions</a:t>
            </a:r>
          </a:p>
        </p:txBody>
      </p:sp>
      <p:pic>
        <p:nvPicPr>
          <p:cNvPr id="142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0023" y="3378074"/>
            <a:ext cx="4212954" cy="273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534" y="4686174"/>
            <a:ext cx="7441945" cy="2927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680" y="203214"/>
            <a:ext cx="7285653" cy="4355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1270000" y="7313072"/>
            <a:ext cx="10464800" cy="1422403"/>
          </a:xfrm>
          <a:prstGeom prst="rect">
            <a:avLst/>
          </a:prstGeom>
        </p:spPr>
        <p:txBody>
          <a:bodyPr/>
          <a:lstStyle/>
          <a:p>
            <a:pPr/>
            <a:r>
              <a:t>Controllers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1270000" y="8603360"/>
            <a:ext cx="10464800" cy="1130302"/>
          </a:xfrm>
          <a:prstGeom prst="rect">
            <a:avLst/>
          </a:prstGeom>
        </p:spPr>
        <p:txBody>
          <a:bodyPr/>
          <a:lstStyle/>
          <a:p>
            <a:pPr/>
            <a:r>
              <a:t>And here are some of our controller functions</a:t>
            </a:r>
          </a:p>
        </p:txBody>
      </p:sp>
      <p:pic>
        <p:nvPicPr>
          <p:cNvPr id="148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470" y="339137"/>
            <a:ext cx="11327860" cy="3600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662" y="3983123"/>
            <a:ext cx="9813475" cy="3286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  <a:p>
            <a:pPr/>
            <a:r>
              <a:t>Users</a:t>
            </a:r>
          </a:p>
          <a:p>
            <a:pPr/>
            <a:r>
              <a:t>Login/Logout</a:t>
            </a:r>
          </a:p>
        </p:txBody>
      </p:sp>
      <p:pic>
        <p:nvPicPr>
          <p:cNvPr id="15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372" y="4017405"/>
            <a:ext cx="7959766" cy="3433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8181" t="0" r="18181" b="0"/>
          <a:stretch>
            <a:fillRect/>
          </a:stretch>
        </p:blipFill>
        <p:spPr>
          <a:xfrm>
            <a:off x="6718299" y="2590800"/>
            <a:ext cx="5334002" cy="6286500"/>
          </a:xfrm>
          <a:prstGeom prst="rect">
            <a:avLst/>
          </a:prstGeom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Going Forward</a:t>
            </a:r>
          </a:p>
        </p:txBody>
      </p:sp>
      <p:sp>
        <p:nvSpPr>
          <p:cNvPr id="157" name="Shape 15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Parsing of DNA</a:t>
            </a:r>
          </a:p>
          <a:p>
            <a:pPr/>
            <a:r>
              <a:t>Relations between creatures</a:t>
            </a:r>
          </a:p>
          <a:p>
            <a:pPr/>
            <a:r>
              <a:t>Cancer research</a:t>
            </a:r>
          </a:p>
          <a:p>
            <a:pPr/>
            <a:r>
              <a:t>Collaboration between fields</a:t>
            </a:r>
          </a:p>
          <a:p>
            <a:pPr/>
            <a:r>
              <a:t>Discovery of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