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69" r:id="rId9"/>
    <p:sldId id="270" r:id="rId10"/>
    <p:sldId id="27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519F-33D8-804F-A5D0-B11CE7ED10F5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53CDB-6A2C-A849-BAC7-FBA88F95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0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84FB-6156-3F41-9B8B-14ABF486D0CA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EB5-5BA7-DE46-9AC5-EE2D67FE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nicklas/capybara%23using-capybara-with-rspe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valle/stea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nicklas/capybara%23rackte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oughtbot.com/upcase/test-driven-rails-resources/capybara.pdf" TargetMode="Externa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grallis/learn-rspec-capybar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BDD with Capybara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63" y="231074"/>
            <a:ext cx="8229600" cy="775151"/>
          </a:xfrm>
        </p:spPr>
        <p:txBody>
          <a:bodyPr/>
          <a:lstStyle/>
          <a:p>
            <a:r>
              <a:rPr lang="en-US" dirty="0" smtClean="0"/>
              <a:t>The user profile page:</a:t>
            </a:r>
            <a:endParaRPr lang="en-US" dirty="0"/>
          </a:p>
        </p:txBody>
      </p:sp>
      <p:pic>
        <p:nvPicPr>
          <p:cNvPr id="4" name="Picture 3" descr="Screen Shot 2016-10-28 at 10.4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3" y="1006225"/>
            <a:ext cx="7620344" cy="38701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73103" y="4925720"/>
            <a:ext cx="300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Profile page - /users/edit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RSpec</a:t>
            </a:r>
            <a:r>
              <a:rPr lang="en-US" dirty="0" smtClean="0"/>
              <a:t>, Cucumber and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endParaRPr lang="en-US" dirty="0" smtClean="0"/>
          </a:p>
          <a:p>
            <a:pPr lvl="1"/>
            <a:r>
              <a:rPr lang="en-US" dirty="0" smtClean="0"/>
              <a:t>Unit test, functional tests and integration tests</a:t>
            </a:r>
          </a:p>
          <a:p>
            <a:r>
              <a:rPr lang="en-US" dirty="0" smtClean="0"/>
              <a:t>Cucumber</a:t>
            </a:r>
          </a:p>
          <a:p>
            <a:pPr lvl="1"/>
            <a:r>
              <a:rPr lang="en-US" dirty="0" smtClean="0"/>
              <a:t>Non-technical people</a:t>
            </a:r>
          </a:p>
          <a:p>
            <a:pPr lvl="1"/>
            <a:r>
              <a:rPr lang="en-US" dirty="0" smtClean="0"/>
              <a:t>Documentation </a:t>
            </a:r>
          </a:p>
          <a:p>
            <a:r>
              <a:rPr lang="en-US" dirty="0" smtClean="0"/>
              <a:t>Capybara</a:t>
            </a:r>
          </a:p>
          <a:p>
            <a:pPr lvl="1"/>
            <a:r>
              <a:rPr lang="en-US" dirty="0" smtClean="0"/>
              <a:t>Uses headless </a:t>
            </a:r>
            <a:r>
              <a:rPr lang="en-US" dirty="0" err="1" smtClean="0"/>
              <a:t>webkit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Proper </a:t>
            </a:r>
            <a:r>
              <a:rPr lang="en-US" sz="2800" b="1" dirty="0"/>
              <a:t>acceptance tests </a:t>
            </a:r>
            <a:r>
              <a:rPr lang="en-US" sz="2800" dirty="0"/>
              <a:t>treat your </a:t>
            </a:r>
            <a:r>
              <a:rPr lang="en-US" sz="2800" b="1" dirty="0"/>
              <a:t>application </a:t>
            </a:r>
            <a:r>
              <a:rPr lang="en-US" sz="2800" dirty="0"/>
              <a:t>as a </a:t>
            </a:r>
            <a:r>
              <a:rPr lang="en-US" sz="2800" b="1" dirty="0"/>
              <a:t>black </a:t>
            </a:r>
            <a:r>
              <a:rPr lang="en-US" sz="2800" b="1" dirty="0" smtClean="0"/>
              <a:t>box</a:t>
            </a:r>
          </a:p>
          <a:p>
            <a:endParaRPr lang="en-US" sz="2800" dirty="0" smtClean="0"/>
          </a:p>
          <a:p>
            <a:r>
              <a:rPr lang="en-US" sz="2800" dirty="0" smtClean="0"/>
              <a:t>They </a:t>
            </a:r>
            <a:r>
              <a:rPr lang="en-US" sz="2800" dirty="0"/>
              <a:t>should </a:t>
            </a:r>
            <a:r>
              <a:rPr lang="en-US" sz="2800" b="1" dirty="0"/>
              <a:t>know as little as possible </a:t>
            </a:r>
            <a:r>
              <a:rPr lang="en-US" sz="2800" dirty="0"/>
              <a:t>about what happens under the hood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They’re </a:t>
            </a:r>
            <a:r>
              <a:rPr lang="en-US" sz="2800" b="1" dirty="0"/>
              <a:t>just there to interact </a:t>
            </a:r>
            <a:r>
              <a:rPr lang="en-US" sz="2800" dirty="0"/>
              <a:t>with the interface and </a:t>
            </a:r>
            <a:r>
              <a:rPr lang="en-US" sz="2800" b="1" dirty="0"/>
              <a:t>observe the results </a:t>
            </a:r>
            <a:endParaRPr lang="en-US" sz="28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065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hlinkClick r:id="rId2"/>
              </a:rPr>
              <a:t>Capybara </a:t>
            </a:r>
            <a:r>
              <a:rPr lang="en-US" sz="2800" dirty="0"/>
              <a:t>is a </a:t>
            </a:r>
            <a:r>
              <a:rPr lang="en-US" sz="2800" b="1" dirty="0"/>
              <a:t>lightweight alternative to Cucumber 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Capybara </a:t>
            </a:r>
            <a:r>
              <a:rPr lang="en-US" sz="2800" dirty="0"/>
              <a:t>is a </a:t>
            </a:r>
            <a:r>
              <a:rPr lang="en-US" sz="2800" b="1" dirty="0"/>
              <a:t>browser automation </a:t>
            </a:r>
            <a:r>
              <a:rPr lang="en-US" sz="2800" dirty="0"/>
              <a:t>library </a:t>
            </a:r>
          </a:p>
          <a:p>
            <a:endParaRPr lang="en-US" sz="2800" dirty="0" smtClean="0"/>
          </a:p>
          <a:p>
            <a:r>
              <a:rPr lang="en-US" sz="2800" dirty="0" smtClean="0"/>
              <a:t>Helps </a:t>
            </a:r>
            <a:r>
              <a:rPr lang="en-US" sz="2800" dirty="0"/>
              <a:t>you test web applications by </a:t>
            </a:r>
            <a:r>
              <a:rPr lang="en-US" sz="2800" b="1" dirty="0"/>
              <a:t>simulating </a:t>
            </a:r>
            <a:r>
              <a:rPr lang="en-US" sz="2800" dirty="0"/>
              <a:t>how </a:t>
            </a:r>
            <a:r>
              <a:rPr lang="en-US" sz="2800" b="1" dirty="0"/>
              <a:t>a real user </a:t>
            </a:r>
            <a:r>
              <a:rPr lang="en-US" sz="2800" dirty="0"/>
              <a:t>would interact with your app </a:t>
            </a:r>
          </a:p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</a:t>
            </a:r>
            <a:r>
              <a:rPr lang="en-US" sz="2800" b="1" dirty="0"/>
              <a:t>agnostic about </a:t>
            </a:r>
            <a:r>
              <a:rPr lang="en-US" sz="2800" dirty="0"/>
              <a:t>the </a:t>
            </a:r>
            <a:r>
              <a:rPr lang="en-US" sz="2800" b="1" dirty="0"/>
              <a:t>driver </a:t>
            </a:r>
            <a:r>
              <a:rPr lang="en-US" sz="2800" dirty="0"/>
              <a:t>running your tests and comes with Rack::Test and Selenium support built in 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WebKit</a:t>
            </a:r>
            <a:r>
              <a:rPr lang="en-US" sz="2800" b="1" dirty="0" smtClean="0"/>
              <a:t> </a:t>
            </a:r>
            <a:r>
              <a:rPr lang="en-US" sz="2800" dirty="0"/>
              <a:t>is </a:t>
            </a:r>
            <a:r>
              <a:rPr lang="en-US" sz="2800" b="1" dirty="0"/>
              <a:t>supported through </a:t>
            </a:r>
            <a:r>
              <a:rPr lang="en-US" sz="2800" dirty="0"/>
              <a:t>an external </a:t>
            </a:r>
            <a:r>
              <a:rPr lang="en-US" sz="2800" b="1" dirty="0"/>
              <a:t>gem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6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r>
              <a:rPr lang="en-US" dirty="0" smtClean="0"/>
              <a:t>, Capybara, Steak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</a:t>
            </a:r>
            <a:r>
              <a:rPr lang="en-US" b="1" dirty="0" smtClean="0"/>
              <a:t> outside</a:t>
            </a:r>
            <a:r>
              <a:rPr lang="en-US" b="1" dirty="0"/>
              <a:t>-in testing without the translation step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Steak </a:t>
            </a:r>
            <a:r>
              <a:rPr lang="en-US" dirty="0"/>
              <a:t>project </a:t>
            </a:r>
            <a:r>
              <a:rPr lang="en-US" b="1" dirty="0"/>
              <a:t>integrated </a:t>
            </a:r>
            <a:r>
              <a:rPr lang="en-US" b="1" dirty="0" err="1"/>
              <a:t>RSpec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Capybara </a:t>
            </a:r>
            <a:r>
              <a:rPr lang="en-US" dirty="0"/>
              <a:t>directly 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https://github.com/cavalle/</a:t>
            </a:r>
            <a:r>
              <a:rPr lang="en-US" dirty="0" smtClean="0">
                <a:hlinkClick r:id="rId2"/>
              </a:rPr>
              <a:t>steak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we can </a:t>
            </a:r>
            <a:r>
              <a:rPr lang="en-US" b="1" dirty="0"/>
              <a:t>write acceptance tests </a:t>
            </a:r>
            <a:r>
              <a:rPr lang="en-US" dirty="0"/>
              <a:t>just </a:t>
            </a:r>
            <a:r>
              <a:rPr lang="en-US" b="1" dirty="0"/>
              <a:t>like </a:t>
            </a:r>
            <a:r>
              <a:rPr lang="en-US" dirty="0"/>
              <a:t>you write </a:t>
            </a:r>
            <a:r>
              <a:rPr lang="en-US" b="1" dirty="0"/>
              <a:t>unit tests</a:t>
            </a:r>
            <a:r>
              <a:rPr lang="en-US" dirty="0"/>
              <a:t>, greatly simplifying the process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2010 the </a:t>
            </a:r>
            <a:r>
              <a:rPr lang="en-US" b="1" dirty="0"/>
              <a:t>Capybara absorbed the Steak syntax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9091" y="3447558"/>
            <a:ext cx="2979790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group  :test, :development do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gem ‘steak’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….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5398" y="3447558"/>
            <a:ext cx="2070211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&gt; bundle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&gt; rails g </a:t>
            </a:r>
            <a:r>
              <a:rPr lang="en-US" dirty="0" err="1" smtClean="0">
                <a:solidFill>
                  <a:srgbClr val="0000FF"/>
                </a:solidFill>
              </a:rPr>
              <a:t>steak:install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Rack::Test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Rack::Test</a:t>
            </a:r>
            <a:r>
              <a:rPr lang="en-US" dirty="0" smtClean="0"/>
              <a:t> is </a:t>
            </a:r>
            <a:r>
              <a:rPr lang="en-US" dirty="0" err="1" smtClean="0"/>
              <a:t>Capybaray’s</a:t>
            </a:r>
            <a:r>
              <a:rPr lang="en-US" dirty="0" smtClean="0"/>
              <a:t> default driver. Rack::Test driver interacts directly with Rack Interfaces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b="1" dirty="0"/>
              <a:t>runs requests </a:t>
            </a:r>
            <a:r>
              <a:rPr lang="en-US" dirty="0"/>
              <a:t>against your app, then </a:t>
            </a:r>
            <a:r>
              <a:rPr lang="en-US" b="1" dirty="0"/>
              <a:t>provides the resulting HTML </a:t>
            </a:r>
            <a:r>
              <a:rPr lang="en-US" dirty="0"/>
              <a:t>to </a:t>
            </a:r>
            <a:r>
              <a:rPr lang="en-US" b="1" dirty="0"/>
              <a:t>Capybara and </a:t>
            </a:r>
            <a:r>
              <a:rPr lang="en-US" b="1" dirty="0" err="1"/>
              <a:t>RSpec</a:t>
            </a:r>
            <a:r>
              <a:rPr lang="en-US" b="1" dirty="0"/>
              <a:t> </a:t>
            </a:r>
            <a:r>
              <a:rPr lang="en-US" dirty="0"/>
              <a:t>for examination. </a:t>
            </a:r>
          </a:p>
          <a:p>
            <a:endParaRPr lang="en-US" b="1" dirty="0" smtClean="0"/>
          </a:p>
          <a:p>
            <a:r>
              <a:rPr lang="en-US" b="1" dirty="0" smtClean="0"/>
              <a:t>Rack</a:t>
            </a:r>
            <a:r>
              <a:rPr lang="en-US" b="1" dirty="0"/>
              <a:t>::Test is </a:t>
            </a:r>
            <a:r>
              <a:rPr lang="en-US" dirty="0"/>
              <a:t>completely </a:t>
            </a:r>
            <a:r>
              <a:rPr lang="en-US" b="1" dirty="0"/>
              <a:t>headless </a:t>
            </a:r>
            <a:r>
              <a:rPr lang="en-US" dirty="0"/>
              <a:t>(and therefore fast)</a:t>
            </a:r>
            <a:br>
              <a:rPr lang="en-US" dirty="0"/>
            </a:br>
            <a:r>
              <a:rPr lang="en-US" dirty="0"/>
              <a:t>The disadvantage is that </a:t>
            </a:r>
            <a:r>
              <a:rPr lang="en-US" b="1" dirty="0"/>
              <a:t>it doesn’t process JavaScript </a:t>
            </a:r>
            <a:r>
              <a:rPr lang="en-US" dirty="0"/>
              <a:t>(or give you </a:t>
            </a:r>
            <a:r>
              <a:rPr lang="en-US" dirty="0" smtClean="0"/>
              <a:t>visual)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test JavaScript in your acceptance tests you can use the </a:t>
            </a:r>
            <a:r>
              <a:rPr lang="en-US" b="1" dirty="0"/>
              <a:t>selenium-</a:t>
            </a:r>
            <a:r>
              <a:rPr lang="en-US" b="1" dirty="0" err="1"/>
              <a:t>webdriver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capybara-</a:t>
            </a:r>
            <a:r>
              <a:rPr lang="en-US" b="1" dirty="0" err="1"/>
              <a:t>webkit</a:t>
            </a:r>
            <a:r>
              <a:rPr lang="en-US" b="1" dirty="0"/>
              <a:t> </a:t>
            </a:r>
            <a:r>
              <a:rPr lang="en-US" dirty="0"/>
              <a:t>driver.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Capybara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12" y="1092195"/>
            <a:ext cx="8229600" cy="9567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ThoughtBot</a:t>
            </a:r>
            <a:r>
              <a:rPr lang="en-US" sz="2000" b="1" dirty="0"/>
              <a:t> </a:t>
            </a:r>
            <a:r>
              <a:rPr lang="en-US" sz="2000" dirty="0"/>
              <a:t>put a nice Capybara </a:t>
            </a:r>
            <a:r>
              <a:rPr lang="en-US" sz="2000" b="1" dirty="0"/>
              <a:t>Cheat Sheet 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https://thoughtbot.com/upcase/test-driven-rails-resources/</a:t>
            </a:r>
            <a:r>
              <a:rPr lang="en-US" sz="2000" dirty="0" smtClean="0">
                <a:hlinkClick r:id="rId2"/>
              </a:rPr>
              <a:t>capybara.pdf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 descr="Screen Shot 2016-10-25 at 12.4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15838"/>
            <a:ext cx="7538278" cy="4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4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25 at 12.4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538464"/>
            <a:ext cx="8082722" cy="63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2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https://github.com/integrallis/learn-rspec-</a:t>
            </a:r>
            <a:r>
              <a:rPr lang="en-US" dirty="0" smtClean="0">
                <a:hlinkClick r:id="rId2"/>
              </a:rPr>
              <a:t>capybara</a:t>
            </a:r>
            <a:r>
              <a:rPr lang="en-US" b="1" dirty="0" smtClean="0"/>
              <a:t>  </a:t>
            </a:r>
            <a:endParaRPr lang="en-US" dirty="0"/>
          </a:p>
          <a:p>
            <a:pPr lvl="1"/>
            <a:r>
              <a:rPr lang="en-US" dirty="0" smtClean="0"/>
              <a:t>By Brian Sam-</a:t>
            </a:r>
            <a:r>
              <a:rPr lang="en-US" dirty="0" err="1" smtClean="0"/>
              <a:t>Bodden</a:t>
            </a:r>
            <a:endParaRPr lang="en-US" dirty="0" smtClean="0"/>
          </a:p>
          <a:p>
            <a:r>
              <a:rPr lang="en-US" dirty="0"/>
              <a:t>Bundle the application (bundle install), migrate it (rake </a:t>
            </a:r>
            <a:r>
              <a:rPr lang="en-US" dirty="0" err="1"/>
              <a:t>db:migrate</a:t>
            </a:r>
            <a:r>
              <a:rPr lang="en-US" dirty="0"/>
              <a:t>), prepare the test database (rake </a:t>
            </a:r>
            <a:r>
              <a:rPr lang="en-US" dirty="0" err="1"/>
              <a:t>db:test:prepare</a:t>
            </a:r>
            <a:r>
              <a:rPr lang="en-US" dirty="0"/>
              <a:t>) and launch it (rails s)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691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Open </a:t>
            </a:r>
            <a:r>
              <a:rPr lang="en-US" sz="2400" dirty="0"/>
              <a:t>the URL http://localhost:3000 on a </a:t>
            </a:r>
            <a:r>
              <a:rPr lang="en-US" sz="2400" dirty="0" smtClean="0"/>
              <a:t>browser</a:t>
            </a:r>
            <a:endParaRPr lang="en-US" sz="2400" dirty="0"/>
          </a:p>
          <a:p>
            <a:r>
              <a:rPr lang="en-US" sz="2400" dirty="0" smtClean="0"/>
              <a:t>Sign Up Page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92701" y="5777102"/>
            <a:ext cx="300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 Up Page </a:t>
            </a:r>
            <a:r>
              <a:rPr lang="en-US" dirty="0"/>
              <a:t>- /users/</a:t>
            </a:r>
            <a:r>
              <a:rPr lang="en-US" dirty="0" err="1"/>
              <a:t>sign_up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Picture 4" descr="Screen Shot 2016-10-28 at 10.3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0247"/>
            <a:ext cx="8080838" cy="256685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81533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370</Words>
  <Application>Microsoft Macintosh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Advanced Web Application Development</vt:lpstr>
      <vt:lpstr>Acceptance Test</vt:lpstr>
      <vt:lpstr>Capybara</vt:lpstr>
      <vt:lpstr>RSpec, Capybara, Steak</vt:lpstr>
      <vt:lpstr>Rack::Test</vt:lpstr>
      <vt:lpstr>Capybara DSL</vt:lpstr>
      <vt:lpstr>PowerPoint Presentation</vt:lpstr>
      <vt:lpstr>Example</vt:lpstr>
      <vt:lpstr>PowerPoint Presentation</vt:lpstr>
      <vt:lpstr>PowerPoint Presentation</vt:lpstr>
      <vt:lpstr>RSpec, Cucumber and Capybara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S C Lam</dc:creator>
  <cp:lastModifiedBy>Joey S C Lam</cp:lastModifiedBy>
  <cp:revision>56</cp:revision>
  <dcterms:created xsi:type="dcterms:W3CDTF">2016-10-24T11:41:55Z</dcterms:created>
  <dcterms:modified xsi:type="dcterms:W3CDTF">2016-10-28T12:52:06Z</dcterms:modified>
</cp:coreProperties>
</file>