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34"/>
  </p:notesMasterIdLst>
  <p:handoutMasterIdLst>
    <p:handoutMasterId r:id="rId35"/>
  </p:handoutMasterIdLst>
  <p:sldIdLst>
    <p:sldId id="256" r:id="rId3"/>
    <p:sldId id="590" r:id="rId4"/>
    <p:sldId id="557" r:id="rId5"/>
    <p:sldId id="526" r:id="rId6"/>
    <p:sldId id="559" r:id="rId7"/>
    <p:sldId id="549" r:id="rId8"/>
    <p:sldId id="561" r:id="rId9"/>
    <p:sldId id="562" r:id="rId10"/>
    <p:sldId id="563" r:id="rId11"/>
    <p:sldId id="545" r:id="rId12"/>
    <p:sldId id="551" r:id="rId13"/>
    <p:sldId id="552" r:id="rId14"/>
    <p:sldId id="564" r:id="rId15"/>
    <p:sldId id="565" r:id="rId16"/>
    <p:sldId id="566" r:id="rId17"/>
    <p:sldId id="577" r:id="rId18"/>
    <p:sldId id="583" r:id="rId19"/>
    <p:sldId id="584" r:id="rId20"/>
    <p:sldId id="585" r:id="rId21"/>
    <p:sldId id="598" r:id="rId22"/>
    <p:sldId id="568" r:id="rId23"/>
    <p:sldId id="560" r:id="rId24"/>
    <p:sldId id="586" r:id="rId25"/>
    <p:sldId id="587" r:id="rId26"/>
    <p:sldId id="588" r:id="rId27"/>
    <p:sldId id="589" r:id="rId28"/>
    <p:sldId id="594" r:id="rId29"/>
    <p:sldId id="595" r:id="rId30"/>
    <p:sldId id="596" r:id="rId31"/>
    <p:sldId id="599" r:id="rId32"/>
    <p:sldId id="441" r:id="rId33"/>
  </p:sldIdLst>
  <p:sldSz cx="9144000" cy="6858000" type="screen4x3"/>
  <p:notesSz cx="7099300" cy="10234613"/>
  <p:defaultTextStyle>
    <a:defPPr>
      <a:defRPr lang="en-GB"/>
    </a:defPPr>
    <a:lvl1pPr algn="ctr" rtl="0" eaLnBrk="0" fontAlgn="base" hangingPunct="0">
      <a:spcBef>
        <a:spcPct val="0"/>
      </a:spcBef>
      <a:spcAft>
        <a:spcPct val="0"/>
      </a:spcAft>
      <a:defRPr sz="2000" b="1" kern="1200">
        <a:solidFill>
          <a:srgbClr val="333399"/>
        </a:solidFill>
        <a:latin typeface="Times New Roman" charset="0"/>
        <a:ea typeface="ＭＳ Ｐゴシック" charset="0"/>
        <a:cs typeface="ＭＳ Ｐゴシック" charset="0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000" b="1" kern="1200">
        <a:solidFill>
          <a:srgbClr val="333399"/>
        </a:solidFill>
        <a:latin typeface="Times New Roman" charset="0"/>
        <a:ea typeface="ＭＳ Ｐゴシック" charset="0"/>
        <a:cs typeface="ＭＳ Ｐゴシック" charset="0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000" b="1" kern="1200">
        <a:solidFill>
          <a:srgbClr val="333399"/>
        </a:solidFill>
        <a:latin typeface="Times New Roman" charset="0"/>
        <a:ea typeface="ＭＳ Ｐゴシック" charset="0"/>
        <a:cs typeface="ＭＳ Ｐゴシック" charset="0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000" b="1" kern="1200">
        <a:solidFill>
          <a:srgbClr val="333399"/>
        </a:solidFill>
        <a:latin typeface="Times New Roman" charset="0"/>
        <a:ea typeface="ＭＳ Ｐゴシック" charset="0"/>
        <a:cs typeface="ＭＳ Ｐゴシック" charset="0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000" b="1" kern="1200">
        <a:solidFill>
          <a:srgbClr val="333399"/>
        </a:solidFill>
        <a:latin typeface="Times New Roman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000" b="1" kern="1200">
        <a:solidFill>
          <a:srgbClr val="333399"/>
        </a:solidFill>
        <a:latin typeface="Times New Roman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000" b="1" kern="1200">
        <a:solidFill>
          <a:srgbClr val="333399"/>
        </a:solidFill>
        <a:latin typeface="Times New Roman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000" b="1" kern="1200">
        <a:solidFill>
          <a:srgbClr val="333399"/>
        </a:solidFill>
        <a:latin typeface="Times New Roman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000" b="1" kern="1200">
        <a:solidFill>
          <a:srgbClr val="333399"/>
        </a:solidFill>
        <a:latin typeface="Times New Roman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3300"/>
    <a:srgbClr val="CC6600"/>
    <a:srgbClr val="FF9933"/>
    <a:srgbClr val="FF6600"/>
    <a:srgbClr val="FF9900"/>
    <a:srgbClr val="FFCC00"/>
    <a:srgbClr val="FFFF66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881" autoAdjust="0"/>
  </p:normalViewPr>
  <p:slideViewPr>
    <p:cSldViewPr>
      <p:cViewPr>
        <p:scale>
          <a:sx n="103" d="100"/>
          <a:sy n="103" d="100"/>
        </p:scale>
        <p:origin x="-1152" y="80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4" y="-8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3070"/>
        <p:guide pos="209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notesMaster" Target="notesMasters/notesMaster1.xml"/><Relationship Id="rId35" Type="http://schemas.openxmlformats.org/officeDocument/2006/relationships/handoutMaster" Target="handoutMasters/handout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6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6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5" rIns="91430" bIns="45715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6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5" rIns="91430" bIns="45715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fld id="{0FA847D3-6E73-D844-A8B8-0C1E3C1355F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2738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GB"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7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9991" tIns="46795" rIns="89991" bIns="4679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4226666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8" charset="0"/>
        <a:ea typeface="ＭＳ Ｐゴシック" charset="-128"/>
        <a:cs typeface="ＭＳ Ｐゴシック" charset="-128"/>
      </a:defRPr>
    </a:lvl1pPr>
    <a:lvl2pPr marL="37931725" indent="-37474525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8" charset="0"/>
        <a:ea typeface="ＭＳ Ｐゴシック" charset="-128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8" charset="0"/>
        <a:ea typeface="ＭＳ Ｐゴシック" charset="-128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8" charset="0"/>
        <a:ea typeface="ＭＳ Ｐゴシック" charset="-128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8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2651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>
            <a:spAutoFit/>
          </a:bodyPr>
          <a:lstStyle>
            <a:lvl1pPr marL="228600" indent="-228600">
              <a:tabLst>
                <a:tab pos="228600" algn="l"/>
                <a:tab pos="1143000" algn="l"/>
                <a:tab pos="2057400" algn="l"/>
                <a:tab pos="2971800" algn="l"/>
                <a:tab pos="3886200" algn="l"/>
                <a:tab pos="4800600" algn="l"/>
                <a:tab pos="5715000" algn="l"/>
                <a:tab pos="6629400" algn="l"/>
                <a:tab pos="7543800" algn="l"/>
                <a:tab pos="8458200" algn="l"/>
                <a:tab pos="9372600" algn="l"/>
                <a:tab pos="10287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228600" algn="l"/>
                <a:tab pos="1143000" algn="l"/>
                <a:tab pos="2057400" algn="l"/>
                <a:tab pos="2971800" algn="l"/>
                <a:tab pos="3886200" algn="l"/>
                <a:tab pos="4800600" algn="l"/>
                <a:tab pos="5715000" algn="l"/>
                <a:tab pos="6629400" algn="l"/>
                <a:tab pos="7543800" algn="l"/>
                <a:tab pos="8458200" algn="l"/>
                <a:tab pos="9372600" algn="l"/>
                <a:tab pos="10287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228600" algn="l"/>
                <a:tab pos="1143000" algn="l"/>
                <a:tab pos="2057400" algn="l"/>
                <a:tab pos="2971800" algn="l"/>
                <a:tab pos="3886200" algn="l"/>
                <a:tab pos="4800600" algn="l"/>
                <a:tab pos="5715000" algn="l"/>
                <a:tab pos="6629400" algn="l"/>
                <a:tab pos="7543800" algn="l"/>
                <a:tab pos="8458200" algn="l"/>
                <a:tab pos="9372600" algn="l"/>
                <a:tab pos="10287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228600" algn="l"/>
                <a:tab pos="1143000" algn="l"/>
                <a:tab pos="2057400" algn="l"/>
                <a:tab pos="2971800" algn="l"/>
                <a:tab pos="3886200" algn="l"/>
                <a:tab pos="4800600" algn="l"/>
                <a:tab pos="5715000" algn="l"/>
                <a:tab pos="6629400" algn="l"/>
                <a:tab pos="7543800" algn="l"/>
                <a:tab pos="8458200" algn="l"/>
                <a:tab pos="9372600" algn="l"/>
                <a:tab pos="10287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228600" algn="l"/>
                <a:tab pos="1143000" algn="l"/>
                <a:tab pos="2057400" algn="l"/>
                <a:tab pos="2971800" algn="l"/>
                <a:tab pos="3886200" algn="l"/>
                <a:tab pos="4800600" algn="l"/>
                <a:tab pos="5715000" algn="l"/>
                <a:tab pos="6629400" algn="l"/>
                <a:tab pos="7543800" algn="l"/>
                <a:tab pos="8458200" algn="l"/>
                <a:tab pos="9372600" algn="l"/>
                <a:tab pos="10287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228600" algn="l"/>
                <a:tab pos="1143000" algn="l"/>
                <a:tab pos="2057400" algn="l"/>
                <a:tab pos="2971800" algn="l"/>
                <a:tab pos="3886200" algn="l"/>
                <a:tab pos="4800600" algn="l"/>
                <a:tab pos="5715000" algn="l"/>
                <a:tab pos="6629400" algn="l"/>
                <a:tab pos="7543800" algn="l"/>
                <a:tab pos="8458200" algn="l"/>
                <a:tab pos="9372600" algn="l"/>
                <a:tab pos="10287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228600" algn="l"/>
                <a:tab pos="1143000" algn="l"/>
                <a:tab pos="2057400" algn="l"/>
                <a:tab pos="2971800" algn="l"/>
                <a:tab pos="3886200" algn="l"/>
                <a:tab pos="4800600" algn="l"/>
                <a:tab pos="5715000" algn="l"/>
                <a:tab pos="6629400" algn="l"/>
                <a:tab pos="7543800" algn="l"/>
                <a:tab pos="8458200" algn="l"/>
                <a:tab pos="9372600" algn="l"/>
                <a:tab pos="10287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228600" algn="l"/>
                <a:tab pos="1143000" algn="l"/>
                <a:tab pos="2057400" algn="l"/>
                <a:tab pos="2971800" algn="l"/>
                <a:tab pos="3886200" algn="l"/>
                <a:tab pos="4800600" algn="l"/>
                <a:tab pos="5715000" algn="l"/>
                <a:tab pos="6629400" algn="l"/>
                <a:tab pos="7543800" algn="l"/>
                <a:tab pos="8458200" algn="l"/>
                <a:tab pos="9372600" algn="l"/>
                <a:tab pos="10287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228600" algn="l"/>
                <a:tab pos="1143000" algn="l"/>
                <a:tab pos="2057400" algn="l"/>
                <a:tab pos="2971800" algn="l"/>
                <a:tab pos="3886200" algn="l"/>
                <a:tab pos="4800600" algn="l"/>
                <a:tab pos="5715000" algn="l"/>
                <a:tab pos="6629400" algn="l"/>
                <a:tab pos="7543800" algn="l"/>
                <a:tab pos="8458200" algn="l"/>
                <a:tab pos="9372600" algn="l"/>
                <a:tab pos="10287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ts val="450"/>
              </a:spcBef>
              <a:buFontTx/>
              <a:buChar char="-"/>
            </a:pPr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Strong parameter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guides.rubyonrails.org</a:t>
            </a:r>
            <a:r>
              <a:rPr lang="en-US" dirty="0" smtClean="0"/>
              <a:t>/</a:t>
            </a:r>
            <a:r>
              <a:rPr lang="en-US" dirty="0" err="1" smtClean="0"/>
              <a:t>getting_started.html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https://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railscasts</a:t>
            </a:r>
            <a:r>
              <a:rPr lang="en-US" dirty="0" smtClean="0"/>
              <a:t>/250-authentication-from-scratch/tree/master/</a:t>
            </a:r>
            <a:r>
              <a:rPr lang="en-US" dirty="0" err="1" smtClean="0"/>
              <a:t>auth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20526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626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946150" y="4862513"/>
            <a:ext cx="5207000" cy="46037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>
                <a:latin typeface="Times New Roman" charset="0"/>
                <a:ea typeface="ＭＳ Ｐゴシック" charset="0"/>
                <a:cs typeface="ＭＳ Ｐゴシック" charset="0"/>
              </a:rPr>
              <a:t>When building 37 signals found Ruby scripting language from 1990s and used it for the templates of its website</a:t>
            </a:r>
          </a:p>
          <a:p>
            <a:r>
              <a:rPr lang="en-GB">
                <a:latin typeface="Times New Roman" charset="0"/>
                <a:ea typeface="ＭＳ Ｐゴシック" charset="0"/>
                <a:cs typeface="ＭＳ Ｐゴシック" charset="0"/>
              </a:rPr>
              <a:t>Rails grew from these templates as a way to bind the web app parts to Ruby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946150" y="4862513"/>
            <a:ext cx="5207000" cy="46037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>
                <a:latin typeface="Times New Roman" charset="0"/>
                <a:ea typeface="ＭＳ Ｐゴシック" charset="0"/>
                <a:cs typeface="ＭＳ Ｐゴシック" charset="0"/>
              </a:rPr>
              <a:t>When building 37 signals found Ruby scripting language from 1990s and used it for the templates of its website</a:t>
            </a:r>
          </a:p>
          <a:p>
            <a:r>
              <a:rPr lang="en-GB">
                <a:latin typeface="Times New Roman" charset="0"/>
                <a:ea typeface="ＭＳ Ｐゴシック" charset="0"/>
                <a:cs typeface="ＭＳ Ｐゴシック" charset="0"/>
              </a:rPr>
              <a:t>Rails grew from these templates as a way to bind the web app parts to Ruby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946150" y="4862513"/>
            <a:ext cx="5207000" cy="46037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>
                <a:latin typeface="Times New Roman" charset="0"/>
                <a:ea typeface="ＭＳ Ｐゴシック" charset="0"/>
                <a:cs typeface="ＭＳ Ｐゴシック" charset="0"/>
              </a:rPr>
              <a:t>When building 37 signals found Ruby scripting language from 1990s and used it for the templates of its website</a:t>
            </a:r>
          </a:p>
          <a:p>
            <a:r>
              <a:rPr lang="en-GB">
                <a:latin typeface="Times New Roman" charset="0"/>
                <a:ea typeface="ＭＳ Ｐゴシック" charset="0"/>
                <a:cs typeface="ＭＳ Ｐゴシック" charset="0"/>
              </a:rPr>
              <a:t>Rails grew from these templates as a way to bind the web app parts to Ruby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“user” is the name of the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713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lang="en-US" dirty="0" smtClean="0"/>
              <a:t>.present? Check whether an object is</a:t>
            </a:r>
            <a:r>
              <a:rPr lang="en-US" baseline="0" dirty="0" smtClean="0"/>
              <a:t> nil, empty, or “ ”.  In Rails, present? Is defined as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lang="en-US" baseline="0" dirty="0" err="1" smtClean="0"/>
              <a:t>def</a:t>
            </a:r>
            <a:r>
              <a:rPr lang="en-US" baseline="0" dirty="0" smtClean="0"/>
              <a:t>  present?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lang="en-US" baseline="0" dirty="0" smtClean="0"/>
              <a:t>   !blank?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lang="en-US" baseline="0" dirty="0" smtClean="0"/>
              <a:t>End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attr_accessor</a:t>
            </a:r>
            <a:r>
              <a:rPr lang="en-US" sz="1200" dirty="0" smtClean="0">
                <a:solidFill>
                  <a:prstClr val="black"/>
                </a:solidFill>
                <a:latin typeface="ArialMT"/>
              </a:rPr>
              <a:t> is about creating methods to store variables, and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attr_accessible</a:t>
            </a:r>
            <a:r>
              <a:rPr lang="en-US" sz="1200" dirty="0" smtClean="0">
                <a:solidFill>
                  <a:prstClr val="black"/>
                </a:solidFill>
                <a:latin typeface="ArialMT"/>
              </a:rPr>
              <a:t> is about the security of mass assignments.</a:t>
            </a:r>
            <a:endParaRPr lang="en-US" baseline="0" dirty="0" smtClean="0"/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12892092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3501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946150" y="4862513"/>
            <a:ext cx="5207000" cy="46037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>
                <a:latin typeface="Times New Roman" charset="0"/>
                <a:ea typeface="ＭＳ Ｐゴシック" charset="0"/>
                <a:cs typeface="ＭＳ Ｐゴシック" charset="0"/>
              </a:rPr>
              <a:t>When building 37 signals found Ruby scripting language from 1990s and used it for the templates of its website</a:t>
            </a:r>
          </a:p>
          <a:p>
            <a:r>
              <a:rPr lang="en-GB">
                <a:latin typeface="Times New Roman" charset="0"/>
                <a:ea typeface="ＭＳ Ｐゴシック" charset="0"/>
                <a:cs typeface="ＭＳ Ｐゴシック" charset="0"/>
              </a:rPr>
              <a:t>Rails grew from these templates as a way to bind the web app parts to Ruby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4973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0881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6075" y="263525"/>
            <a:ext cx="2124075" cy="6045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3850" y="263525"/>
            <a:ext cx="6219825" cy="6045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40809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663" y="263525"/>
            <a:ext cx="7773987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23850" y="1125538"/>
            <a:ext cx="4171950" cy="518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4171950" cy="518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27313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35593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71489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725835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21908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359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62011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8893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39586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812723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225889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48536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600200"/>
            <a:ext cx="2057400" cy="45259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6019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41023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130425"/>
            <a:ext cx="7770813" cy="14684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4908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90647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850" y="1125538"/>
            <a:ext cx="4171950" cy="5183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4171950" cy="5183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8844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2058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9743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5950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7945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61344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Text Box 1"/>
          <p:cNvSpPr txBox="1">
            <a:spLocks noChangeArrowheads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GB"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982663" y="263525"/>
            <a:ext cx="7773987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2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125538"/>
            <a:ext cx="8496300" cy="518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pic>
        <p:nvPicPr>
          <p:cNvPr id="1030" name="Picture 12" descr="abdn-logo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2988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9" name="Rectangle 35"/>
          <p:cNvSpPr>
            <a:spLocks noChangeArrowheads="1"/>
          </p:cNvSpPr>
          <p:nvPr/>
        </p:nvSpPr>
        <p:spPr bwMode="auto">
          <a:xfrm>
            <a:off x="8316913" y="6453188"/>
            <a:ext cx="6477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/>
            <a:fld id="{8F0E129F-F60C-C549-B662-9F55AF7A7FEC}" type="slidenum">
              <a:rPr lang="en-GB" sz="1000">
                <a:solidFill>
                  <a:schemeClr val="bg2"/>
                </a:solidFill>
                <a:latin typeface="Tahoma" charset="0"/>
              </a:rPr>
              <a:pPr algn="r"/>
              <a:t>‹#›</a:t>
            </a:fld>
            <a:endParaRPr lang="en-GB" sz="1000">
              <a:solidFill>
                <a:schemeClr val="bg2"/>
              </a:solidFill>
              <a:latin typeface="Tahoma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FFCC66"/>
        </a:buClr>
        <a:buSzPct val="100000"/>
        <a:buFont typeface="Arial" charset="0"/>
        <a:defRPr sz="3600" b="1">
          <a:solidFill>
            <a:srgbClr val="FF9900"/>
          </a:solidFill>
          <a:latin typeface="+mj-lt"/>
          <a:ea typeface="ＭＳ Ｐゴシック" charset="-128"/>
          <a:cs typeface="ＭＳ Ｐゴシック" charset="-128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FFCC66"/>
        </a:buClr>
        <a:buSzPct val="100000"/>
        <a:buFont typeface="Arial" charset="0"/>
        <a:defRPr sz="3600" b="1">
          <a:solidFill>
            <a:srgbClr val="FF9900"/>
          </a:solidFill>
          <a:latin typeface="Arial" charset="0"/>
          <a:ea typeface="ＭＳ Ｐゴシック" charset="-128"/>
          <a:cs typeface="ＭＳ Ｐゴシック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FFCC66"/>
        </a:buClr>
        <a:buSzPct val="100000"/>
        <a:buFont typeface="Arial" charset="0"/>
        <a:defRPr sz="3600" b="1">
          <a:solidFill>
            <a:srgbClr val="FF9900"/>
          </a:solidFill>
          <a:latin typeface="Arial" charset="0"/>
          <a:ea typeface="ＭＳ Ｐゴシック" charset="-128"/>
          <a:cs typeface="ＭＳ Ｐゴシック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FFCC66"/>
        </a:buClr>
        <a:buSzPct val="100000"/>
        <a:buFont typeface="Arial" charset="0"/>
        <a:defRPr sz="3600" b="1">
          <a:solidFill>
            <a:srgbClr val="FF9900"/>
          </a:solidFill>
          <a:latin typeface="Arial" charset="0"/>
          <a:ea typeface="ＭＳ Ｐゴシック" charset="-128"/>
          <a:cs typeface="ＭＳ Ｐゴシック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FFCC66"/>
        </a:buClr>
        <a:buSzPct val="100000"/>
        <a:buFont typeface="Arial" charset="0"/>
        <a:defRPr sz="3600" b="1">
          <a:solidFill>
            <a:srgbClr val="FF9900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defTabSz="457200" rtl="0" fontAlgn="base">
        <a:spcBef>
          <a:spcPct val="0"/>
        </a:spcBef>
        <a:spcAft>
          <a:spcPct val="0"/>
        </a:spcAft>
        <a:buClr>
          <a:srgbClr val="FFCC66"/>
        </a:buClr>
        <a:buSzPct val="100000"/>
        <a:buFont typeface="Arial" charset="0"/>
        <a:defRPr sz="4400">
          <a:solidFill>
            <a:srgbClr val="000000"/>
          </a:solidFill>
          <a:latin typeface="Times New Roman" pitchFamily="18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buClr>
          <a:srgbClr val="FFCC66"/>
        </a:buClr>
        <a:buSzPct val="100000"/>
        <a:buFont typeface="Arial" charset="0"/>
        <a:defRPr sz="4400">
          <a:solidFill>
            <a:srgbClr val="000000"/>
          </a:solidFill>
          <a:latin typeface="Times New Roman" pitchFamily="18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buClr>
          <a:srgbClr val="FFCC66"/>
        </a:buClr>
        <a:buSzPct val="100000"/>
        <a:buFont typeface="Arial" charset="0"/>
        <a:defRPr sz="4400">
          <a:solidFill>
            <a:srgbClr val="000000"/>
          </a:solidFill>
          <a:latin typeface="Times New Roman" pitchFamily="18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buClr>
          <a:srgbClr val="FFCC66"/>
        </a:buClr>
        <a:buSzPct val="100000"/>
        <a:buFont typeface="Arial" charset="0"/>
        <a:defRPr sz="4400">
          <a:solidFill>
            <a:srgbClr val="000000"/>
          </a:solidFill>
          <a:latin typeface="Times New Roman" pitchFamily="18" charset="0"/>
        </a:defRPr>
      </a:lvl9pPr>
    </p:titleStyle>
    <p:bodyStyle>
      <a:lvl1pPr marL="341313" indent="-341313" algn="l" defTabSz="457200" rtl="0" eaLnBrk="0" fontAlgn="base" hangingPunct="0">
        <a:spcBef>
          <a:spcPts val="600"/>
        </a:spcBef>
        <a:spcAft>
          <a:spcPts val="600"/>
        </a:spcAft>
        <a:buClr>
          <a:srgbClr val="000000"/>
        </a:buClr>
        <a:buSzPct val="100000"/>
        <a:buFont typeface="Arial" charset="0"/>
        <a:buChar char="•"/>
        <a:defRPr sz="2400">
          <a:solidFill>
            <a:srgbClr val="000000"/>
          </a:solidFill>
          <a:latin typeface="+mn-lt"/>
          <a:ea typeface="ＭＳ Ｐゴシック" charset="-128"/>
          <a:cs typeface="ＭＳ Ｐゴシック" charset="-128"/>
        </a:defRPr>
      </a:lvl1pPr>
      <a:lvl2pPr marL="741363" indent="-284163" algn="l" defTabSz="457200" rtl="0" eaLnBrk="0" fontAlgn="base" hangingPunct="0">
        <a:spcBef>
          <a:spcPts val="500"/>
        </a:spcBef>
        <a:spcAft>
          <a:spcPts val="500"/>
        </a:spcAft>
        <a:buClr>
          <a:srgbClr val="000000"/>
        </a:buClr>
        <a:buSzPct val="100000"/>
        <a:buFont typeface="Arial" charset="0"/>
        <a:buChar char="–"/>
        <a:defRPr sz="2000">
          <a:solidFill>
            <a:srgbClr val="000000"/>
          </a:solidFill>
          <a:latin typeface="+mn-lt"/>
          <a:ea typeface="ＭＳ Ｐゴシック" charset="-128"/>
        </a:defRPr>
      </a:lvl2pPr>
      <a:lvl3pPr marL="1143000" indent="-228600" algn="l" defTabSz="457200" rtl="0" eaLnBrk="0" fontAlgn="base" hangingPunct="0">
        <a:spcBef>
          <a:spcPts val="450"/>
        </a:spcBef>
        <a:spcAft>
          <a:spcPts val="450"/>
        </a:spcAft>
        <a:buClr>
          <a:srgbClr val="000000"/>
        </a:buClr>
        <a:buSzPct val="100000"/>
        <a:buFont typeface="Arial" charset="0"/>
        <a:buChar char="•"/>
        <a:defRPr>
          <a:solidFill>
            <a:srgbClr val="000000"/>
          </a:solidFill>
          <a:latin typeface="+mn-lt"/>
          <a:ea typeface="ＭＳ Ｐゴシック" charset="-128"/>
        </a:defRPr>
      </a:lvl3pPr>
      <a:lvl4pPr marL="1600200" indent="-228600" algn="l" defTabSz="457200" rtl="0" eaLnBrk="0" fontAlgn="base" hangingPunct="0">
        <a:spcBef>
          <a:spcPts val="450"/>
        </a:spcBef>
        <a:spcAft>
          <a:spcPts val="450"/>
        </a:spcAft>
        <a:buClr>
          <a:srgbClr val="000000"/>
        </a:buClr>
        <a:buSzPct val="100000"/>
        <a:buFont typeface="Arial" charset="0"/>
        <a:buChar char="–"/>
        <a:defRPr>
          <a:solidFill>
            <a:srgbClr val="000000"/>
          </a:solidFill>
          <a:latin typeface="+mn-lt"/>
          <a:ea typeface="ＭＳ Ｐゴシック" charset="-128"/>
        </a:defRPr>
      </a:lvl4pPr>
      <a:lvl5pPr marL="2057400" indent="-228600" algn="l" defTabSz="457200" rtl="0" eaLnBrk="0" fontAlgn="base" hangingPunct="0">
        <a:spcBef>
          <a:spcPts val="450"/>
        </a:spcBef>
        <a:spcAft>
          <a:spcPts val="450"/>
        </a:spcAft>
        <a:buClr>
          <a:srgbClr val="000000"/>
        </a:buClr>
        <a:buSzPct val="100000"/>
        <a:buFont typeface="Arial" charset="0"/>
        <a:buChar char="»"/>
        <a:defRPr>
          <a:solidFill>
            <a:srgbClr val="000000"/>
          </a:solidFill>
          <a:latin typeface="+mn-lt"/>
          <a:ea typeface="ＭＳ Ｐゴシック" charset="-128"/>
        </a:defRPr>
      </a:lvl5pPr>
      <a:lvl6pPr marL="2514600" indent="-228600" algn="l" defTabSz="457200" rtl="0" fontAlgn="base">
        <a:spcBef>
          <a:spcPts val="450"/>
        </a:spcBef>
        <a:spcAft>
          <a:spcPts val="450"/>
        </a:spcAft>
        <a:buClr>
          <a:srgbClr val="000000"/>
        </a:buClr>
        <a:buSzPct val="100000"/>
        <a:buFont typeface="Arial" charset="0"/>
        <a:buChar char="»"/>
        <a:defRPr>
          <a:solidFill>
            <a:srgbClr val="000000"/>
          </a:solidFill>
          <a:latin typeface="+mn-lt"/>
        </a:defRPr>
      </a:lvl6pPr>
      <a:lvl7pPr marL="2971800" indent="-228600" algn="l" defTabSz="457200" rtl="0" fontAlgn="base">
        <a:spcBef>
          <a:spcPts val="450"/>
        </a:spcBef>
        <a:spcAft>
          <a:spcPts val="450"/>
        </a:spcAft>
        <a:buClr>
          <a:srgbClr val="000000"/>
        </a:buClr>
        <a:buSzPct val="100000"/>
        <a:buFont typeface="Arial" charset="0"/>
        <a:buChar char="»"/>
        <a:defRPr>
          <a:solidFill>
            <a:srgbClr val="000000"/>
          </a:solidFill>
          <a:latin typeface="+mn-lt"/>
        </a:defRPr>
      </a:lvl7pPr>
      <a:lvl8pPr marL="3429000" indent="-228600" algn="l" defTabSz="457200" rtl="0" fontAlgn="base">
        <a:spcBef>
          <a:spcPts val="450"/>
        </a:spcBef>
        <a:spcAft>
          <a:spcPts val="450"/>
        </a:spcAft>
        <a:buClr>
          <a:srgbClr val="000000"/>
        </a:buClr>
        <a:buSzPct val="100000"/>
        <a:buFont typeface="Arial" charset="0"/>
        <a:buChar char="»"/>
        <a:defRPr>
          <a:solidFill>
            <a:srgbClr val="000000"/>
          </a:solidFill>
          <a:latin typeface="+mn-lt"/>
        </a:defRPr>
      </a:lvl8pPr>
      <a:lvl9pPr marL="3886200" indent="-228600" algn="l" defTabSz="457200" rtl="0" fontAlgn="base">
        <a:spcBef>
          <a:spcPts val="450"/>
        </a:spcBef>
        <a:spcAft>
          <a:spcPts val="450"/>
        </a:spcAft>
        <a:buClr>
          <a:srgbClr val="000000"/>
        </a:buClr>
        <a:buSzPct val="100000"/>
        <a:buFont typeface="Arial" charset="0"/>
        <a:buChar char="»"/>
        <a:defRPr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ext Box 1"/>
          <p:cNvSpPr txBox="1">
            <a:spLocks noChangeArrowheads="1"/>
          </p:cNvSpPr>
          <p:nvPr/>
        </p:nvSpPr>
        <p:spPr bwMode="auto">
          <a:xfrm>
            <a:off x="469900" y="62071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GB"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GB"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434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130425"/>
            <a:ext cx="7770813" cy="146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pic>
        <p:nvPicPr>
          <p:cNvPr id="14341" name="Picture 12" descr="abdn-logo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24075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FFCC66"/>
        </a:buClr>
        <a:buSzPct val="100000"/>
        <a:buFont typeface="Arial" charset="0"/>
        <a:defRPr sz="3600" b="1">
          <a:solidFill>
            <a:srgbClr val="333399"/>
          </a:solidFill>
          <a:latin typeface="+mj-lt"/>
          <a:ea typeface="ＭＳ Ｐゴシック" charset="-128"/>
          <a:cs typeface="ＭＳ Ｐゴシック" charset="-128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FFCC66"/>
        </a:buClr>
        <a:buSzPct val="100000"/>
        <a:buFont typeface="Arial" charset="0"/>
        <a:defRPr sz="3600" b="1">
          <a:solidFill>
            <a:srgbClr val="333399"/>
          </a:solidFill>
          <a:latin typeface="Arial" charset="0"/>
          <a:ea typeface="ＭＳ Ｐゴシック" charset="-128"/>
          <a:cs typeface="ＭＳ Ｐゴシック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FFCC66"/>
        </a:buClr>
        <a:buSzPct val="100000"/>
        <a:buFont typeface="Arial" charset="0"/>
        <a:defRPr sz="3600" b="1">
          <a:solidFill>
            <a:srgbClr val="333399"/>
          </a:solidFill>
          <a:latin typeface="Arial" charset="0"/>
          <a:ea typeface="ＭＳ Ｐゴシック" charset="-128"/>
          <a:cs typeface="ＭＳ Ｐゴシック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FFCC66"/>
        </a:buClr>
        <a:buSzPct val="100000"/>
        <a:buFont typeface="Arial" charset="0"/>
        <a:defRPr sz="3600" b="1">
          <a:solidFill>
            <a:srgbClr val="333399"/>
          </a:solidFill>
          <a:latin typeface="Arial" charset="0"/>
          <a:ea typeface="ＭＳ Ｐゴシック" charset="-128"/>
          <a:cs typeface="ＭＳ Ｐゴシック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FFCC66"/>
        </a:buClr>
        <a:buSzPct val="100000"/>
        <a:buFont typeface="Arial" charset="0"/>
        <a:defRPr sz="3600" b="1">
          <a:solidFill>
            <a:srgbClr val="333399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defTabSz="457200" rtl="0" fontAlgn="base">
        <a:spcBef>
          <a:spcPct val="0"/>
        </a:spcBef>
        <a:spcAft>
          <a:spcPct val="0"/>
        </a:spcAft>
        <a:buClr>
          <a:srgbClr val="FFCC66"/>
        </a:buClr>
        <a:buSzPct val="100000"/>
        <a:buFont typeface="Arial" charset="0"/>
        <a:defRPr sz="4400">
          <a:solidFill>
            <a:srgbClr val="000000"/>
          </a:solidFill>
          <a:latin typeface="Times New Roman" pitchFamily="18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buClr>
          <a:srgbClr val="FFCC66"/>
        </a:buClr>
        <a:buSzPct val="100000"/>
        <a:buFont typeface="Arial" charset="0"/>
        <a:defRPr sz="4400">
          <a:solidFill>
            <a:srgbClr val="000000"/>
          </a:solidFill>
          <a:latin typeface="Times New Roman" pitchFamily="18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buClr>
          <a:srgbClr val="FFCC66"/>
        </a:buClr>
        <a:buSzPct val="100000"/>
        <a:buFont typeface="Arial" charset="0"/>
        <a:defRPr sz="4400">
          <a:solidFill>
            <a:srgbClr val="000000"/>
          </a:solidFill>
          <a:latin typeface="Times New Roman" pitchFamily="18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buClr>
          <a:srgbClr val="FFCC66"/>
        </a:buClr>
        <a:buSzPct val="100000"/>
        <a:buFont typeface="Arial" charset="0"/>
        <a:defRPr sz="4400">
          <a:solidFill>
            <a:srgbClr val="000000"/>
          </a:solidFill>
          <a:latin typeface="Times New Roman" pitchFamily="18" charset="0"/>
        </a:defRPr>
      </a:lvl9pPr>
    </p:titleStyle>
    <p:bodyStyle>
      <a:lvl1pPr marL="341313" indent="-341313" algn="l" defTabSz="457200" rtl="0" eaLnBrk="0" fontAlgn="base" hangingPunct="0">
        <a:spcBef>
          <a:spcPts val="600"/>
        </a:spcBef>
        <a:spcAft>
          <a:spcPts val="600"/>
        </a:spcAft>
        <a:buClr>
          <a:srgbClr val="000000"/>
        </a:buClr>
        <a:buSzPct val="100000"/>
        <a:buFont typeface="Arial" charset="0"/>
        <a:buChar char="•"/>
        <a:defRPr sz="2400">
          <a:solidFill>
            <a:srgbClr val="000000"/>
          </a:solidFill>
          <a:latin typeface="+mn-lt"/>
          <a:ea typeface="ＭＳ Ｐゴシック" charset="-128"/>
          <a:cs typeface="ＭＳ Ｐゴシック" charset="-128"/>
        </a:defRPr>
      </a:lvl1pPr>
      <a:lvl2pPr marL="741363" indent="-284163" algn="l" defTabSz="457200" rtl="0" eaLnBrk="0" fontAlgn="base" hangingPunct="0">
        <a:spcBef>
          <a:spcPts val="500"/>
        </a:spcBef>
        <a:spcAft>
          <a:spcPts val="500"/>
        </a:spcAft>
        <a:buClr>
          <a:srgbClr val="000000"/>
        </a:buClr>
        <a:buSzPct val="100000"/>
        <a:buFont typeface="Arial" charset="0"/>
        <a:buChar char="–"/>
        <a:defRPr sz="2000">
          <a:solidFill>
            <a:srgbClr val="000000"/>
          </a:solidFill>
          <a:latin typeface="+mn-lt"/>
          <a:ea typeface="ＭＳ Ｐゴシック" charset="-128"/>
        </a:defRPr>
      </a:lvl2pPr>
      <a:lvl3pPr marL="1143000" indent="-228600" algn="l" defTabSz="457200" rtl="0" eaLnBrk="0" fontAlgn="base" hangingPunct="0">
        <a:spcBef>
          <a:spcPts val="450"/>
        </a:spcBef>
        <a:spcAft>
          <a:spcPts val="450"/>
        </a:spcAft>
        <a:buClr>
          <a:srgbClr val="000000"/>
        </a:buClr>
        <a:buSzPct val="100000"/>
        <a:buFont typeface="Arial" charset="0"/>
        <a:buChar char="•"/>
        <a:defRPr>
          <a:solidFill>
            <a:srgbClr val="000000"/>
          </a:solidFill>
          <a:latin typeface="+mn-lt"/>
          <a:ea typeface="ＭＳ Ｐゴシック" charset="-128"/>
        </a:defRPr>
      </a:lvl3pPr>
      <a:lvl4pPr marL="1600200" indent="-228600" algn="l" defTabSz="457200" rtl="0" eaLnBrk="0" fontAlgn="base" hangingPunct="0">
        <a:spcBef>
          <a:spcPts val="450"/>
        </a:spcBef>
        <a:spcAft>
          <a:spcPts val="450"/>
        </a:spcAft>
        <a:buClr>
          <a:srgbClr val="000000"/>
        </a:buClr>
        <a:buSzPct val="100000"/>
        <a:buFont typeface="Arial" charset="0"/>
        <a:buChar char="–"/>
        <a:defRPr>
          <a:solidFill>
            <a:srgbClr val="000000"/>
          </a:solidFill>
          <a:latin typeface="+mn-lt"/>
          <a:ea typeface="ＭＳ Ｐゴシック" charset="-128"/>
        </a:defRPr>
      </a:lvl4pPr>
      <a:lvl5pPr marL="2057400" indent="-228600" algn="l" defTabSz="457200" rtl="0" eaLnBrk="0" fontAlgn="base" hangingPunct="0">
        <a:spcBef>
          <a:spcPts val="450"/>
        </a:spcBef>
        <a:spcAft>
          <a:spcPts val="450"/>
        </a:spcAft>
        <a:buClr>
          <a:srgbClr val="000000"/>
        </a:buClr>
        <a:buSzPct val="100000"/>
        <a:buFont typeface="Arial" charset="0"/>
        <a:buChar char="»"/>
        <a:defRPr>
          <a:solidFill>
            <a:srgbClr val="000000"/>
          </a:solidFill>
          <a:latin typeface="+mn-lt"/>
          <a:ea typeface="ＭＳ Ｐゴシック" charset="-128"/>
        </a:defRPr>
      </a:lvl5pPr>
      <a:lvl6pPr marL="2514600" indent="-228600" algn="l" defTabSz="457200" rtl="0" fontAlgn="base">
        <a:spcBef>
          <a:spcPts val="450"/>
        </a:spcBef>
        <a:spcAft>
          <a:spcPts val="450"/>
        </a:spcAft>
        <a:buClr>
          <a:srgbClr val="000000"/>
        </a:buClr>
        <a:buSzPct val="100000"/>
        <a:buFont typeface="Arial" charset="0"/>
        <a:buChar char="»"/>
        <a:defRPr>
          <a:solidFill>
            <a:srgbClr val="000000"/>
          </a:solidFill>
          <a:latin typeface="+mn-lt"/>
        </a:defRPr>
      </a:lvl6pPr>
      <a:lvl7pPr marL="2971800" indent="-228600" algn="l" defTabSz="457200" rtl="0" fontAlgn="base">
        <a:spcBef>
          <a:spcPts val="450"/>
        </a:spcBef>
        <a:spcAft>
          <a:spcPts val="450"/>
        </a:spcAft>
        <a:buClr>
          <a:srgbClr val="000000"/>
        </a:buClr>
        <a:buSzPct val="100000"/>
        <a:buFont typeface="Arial" charset="0"/>
        <a:buChar char="»"/>
        <a:defRPr>
          <a:solidFill>
            <a:srgbClr val="000000"/>
          </a:solidFill>
          <a:latin typeface="+mn-lt"/>
        </a:defRPr>
      </a:lvl7pPr>
      <a:lvl8pPr marL="3429000" indent="-228600" algn="l" defTabSz="457200" rtl="0" fontAlgn="base">
        <a:spcBef>
          <a:spcPts val="450"/>
        </a:spcBef>
        <a:spcAft>
          <a:spcPts val="450"/>
        </a:spcAft>
        <a:buClr>
          <a:srgbClr val="000000"/>
        </a:buClr>
        <a:buSzPct val="100000"/>
        <a:buFont typeface="Arial" charset="0"/>
        <a:buChar char="»"/>
        <a:defRPr>
          <a:solidFill>
            <a:srgbClr val="000000"/>
          </a:solidFill>
          <a:latin typeface="+mn-lt"/>
        </a:defRPr>
      </a:lvl8pPr>
      <a:lvl9pPr marL="3886200" indent="-228600" algn="l" defTabSz="457200" rtl="0" fontAlgn="base">
        <a:spcBef>
          <a:spcPts val="450"/>
        </a:spcBef>
        <a:spcAft>
          <a:spcPts val="450"/>
        </a:spcAft>
        <a:buClr>
          <a:srgbClr val="000000"/>
        </a:buClr>
        <a:buSzPct val="100000"/>
        <a:buFont typeface="Arial" charset="0"/>
        <a:buChar char="»"/>
        <a:defRPr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4" Type="http://schemas.openxmlformats.org/officeDocument/2006/relationships/image" Target="../media/image5.w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hyperlink" Target="https://www.ruby-toolbox.com/categories/rails_authentication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"/>
          <p:cNvSpPr>
            <a:spLocks noGrp="1" noChangeArrowheads="1"/>
          </p:cNvSpPr>
          <p:nvPr>
            <p:ph type="title"/>
          </p:nvPr>
        </p:nvSpPr>
        <p:spPr>
          <a:xfrm>
            <a:off x="755650" y="1412875"/>
            <a:ext cx="8299450" cy="1470025"/>
          </a:xfrm>
        </p:spPr>
        <p:txBody>
          <a:bodyPr/>
          <a:lstStyle/>
          <a:p>
            <a:pPr algn="ctr" eaLnBrk="1" hangingPunct="1">
              <a:lnSpc>
                <a:spcPct val="95000"/>
              </a:lnSpc>
              <a:buClr>
                <a:srgbClr val="FF6600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0" dirty="0">
                <a:solidFill>
                  <a:schemeClr val="bg2"/>
                </a:solidFill>
                <a:latin typeface="Arial" charset="0"/>
                <a:ea typeface="ＭＳ Ｐゴシック" charset="0"/>
                <a:cs typeface="Arial" charset="0"/>
              </a:rPr>
              <a:t>Web Application Development</a:t>
            </a:r>
            <a:r>
              <a:rPr lang="en-GB" sz="2800" b="0" dirty="0">
                <a:latin typeface="Arial" charset="0"/>
                <a:ea typeface="ＭＳ Ｐゴシック" charset="0"/>
                <a:cs typeface="Arial" charset="0"/>
              </a:rPr>
              <a:t/>
            </a:r>
            <a:br>
              <a:rPr lang="en-GB" sz="2800" b="0" dirty="0">
                <a:latin typeface="Arial" charset="0"/>
                <a:ea typeface="ＭＳ Ｐゴシック" charset="0"/>
                <a:cs typeface="Arial" charset="0"/>
              </a:rPr>
            </a:br>
            <a:r>
              <a:rPr lang="en-GB" sz="3200" b="0" dirty="0"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en-GB" sz="8000" b="0" dirty="0">
                <a:latin typeface="Arial" charset="0"/>
                <a:ea typeface="ＭＳ Ｐゴシック" charset="0"/>
                <a:cs typeface="Times New Roman" charset="0"/>
              </a:rPr>
              <a:t/>
            </a:r>
            <a:br>
              <a:rPr lang="en-GB" sz="8000" b="0" dirty="0">
                <a:latin typeface="Arial" charset="0"/>
                <a:ea typeface="ＭＳ Ｐゴシック" charset="0"/>
                <a:cs typeface="Times New Roman" charset="0"/>
              </a:rPr>
            </a:br>
            <a:r>
              <a:rPr lang="en-GB" sz="8000" b="0" dirty="0">
                <a:latin typeface="Arial" charset="0"/>
                <a:ea typeface="ＭＳ Ｐゴシック" charset="0"/>
                <a:cs typeface="Times New Roman" charset="0"/>
              </a:rPr>
              <a:t> </a:t>
            </a:r>
            <a:r>
              <a:rPr lang="en-GB" sz="4000" b="0" dirty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Advanced Ruby on Rails – </a:t>
            </a:r>
            <a:br>
              <a:rPr lang="en-GB" sz="4000" b="0" dirty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</a:br>
            <a:r>
              <a:rPr lang="en-GB" sz="4000" b="0" dirty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User Authentication </a:t>
            </a:r>
          </a:p>
        </p:txBody>
      </p:sp>
      <p:pic>
        <p:nvPicPr>
          <p:cNvPr id="29700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1989138"/>
            <a:ext cx="1512888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Example - View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1700808"/>
            <a:ext cx="7777162" cy="3600450"/>
          </a:xfrm>
          <a:ln>
            <a:solidFill>
              <a:srgbClr val="FF6600"/>
            </a:solidFill>
            <a:miter lim="800000"/>
            <a:headEnd/>
            <a:tailEnd/>
          </a:ln>
        </p:spPr>
        <p:txBody>
          <a:bodyPr/>
          <a:lstStyle/>
          <a:p>
            <a:pPr marL="0" indent="0" defTabSz="914400" eaLnBrk="1" hangingPunct="1">
              <a:buFont typeface="Arial" charset="0"/>
              <a:buNone/>
            </a:pPr>
            <a:r>
              <a:rPr lang="en-US" sz="2000" b="1" dirty="0" err="1">
                <a:solidFill>
                  <a:schemeClr val="folHlink"/>
                </a:solidFill>
                <a:latin typeface="Arial" charset="0"/>
                <a:ea typeface="ＭＳ Ｐゴシック" charset="0"/>
                <a:cs typeface="ＭＳ Ｐゴシック" charset="0"/>
              </a:rPr>
              <a:t>index.html.erb</a:t>
            </a:r>
            <a:r>
              <a:rPr lang="en-US" sz="2000" b="1" dirty="0">
                <a:solidFill>
                  <a:schemeClr val="folHlink"/>
                </a:solidFill>
                <a:latin typeface="Arial" charset="0"/>
                <a:ea typeface="ＭＳ Ｐゴシック" charset="0"/>
                <a:cs typeface="ＭＳ Ｐゴシック" charset="0"/>
              </a:rPr>
              <a:t>:</a:t>
            </a:r>
          </a:p>
          <a:p>
            <a:pPr marL="0" indent="0" defTabSz="91440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GB" sz="2000" b="1" dirty="0">
              <a:solidFill>
                <a:srgbClr val="CC6600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marL="0" indent="0" defTabSz="91440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GB" sz="2000" b="1" dirty="0">
                <a:solidFill>
                  <a:srgbClr val="CC6600"/>
                </a:solidFill>
                <a:latin typeface="Arial" charset="0"/>
                <a:ea typeface="ＭＳ Ｐゴシック" charset="0"/>
                <a:cs typeface="ＭＳ Ｐゴシック" charset="0"/>
              </a:rPr>
              <a:t>&lt;%= </a:t>
            </a:r>
            <a:r>
              <a:rPr lang="en-GB" sz="2000" b="1" dirty="0" err="1">
                <a:solidFill>
                  <a:srgbClr val="CC6600"/>
                </a:solidFill>
                <a:latin typeface="Arial" charset="0"/>
                <a:ea typeface="ＭＳ Ｐゴシック" charset="0"/>
                <a:cs typeface="ＭＳ Ｐゴシック" charset="0"/>
              </a:rPr>
              <a:t>form_tag</a:t>
            </a:r>
            <a:r>
              <a:rPr lang="en-GB" sz="2000" b="1" dirty="0">
                <a:solidFill>
                  <a:srgbClr val="CC6600"/>
                </a:solidFill>
                <a:latin typeface="Arial" charset="0"/>
                <a:ea typeface="ＭＳ Ｐゴシック" charset="0"/>
                <a:cs typeface="ＭＳ Ｐゴシック" charset="0"/>
              </a:rPr>
              <a:t> :action =&gt; '</a:t>
            </a:r>
            <a:r>
              <a:rPr lang="en-GB" sz="2000" b="1" dirty="0" err="1">
                <a:solidFill>
                  <a:srgbClr val="CC6600"/>
                </a:solidFill>
                <a:latin typeface="Arial" charset="0"/>
                <a:ea typeface="ＭＳ Ｐゴシック" charset="0"/>
                <a:cs typeface="ＭＳ Ｐゴシック" charset="0"/>
              </a:rPr>
              <a:t>process_login</a:t>
            </a:r>
            <a:r>
              <a:rPr lang="en-GB" sz="2000" b="1" dirty="0">
                <a:solidFill>
                  <a:srgbClr val="CC6600"/>
                </a:solidFill>
                <a:latin typeface="Arial" charset="0"/>
                <a:ea typeface="ＭＳ Ｐゴシック" charset="0"/>
                <a:cs typeface="ＭＳ Ｐゴシック" charset="0"/>
              </a:rPr>
              <a:t>' %&gt;</a:t>
            </a:r>
          </a:p>
          <a:p>
            <a:pPr marL="0" indent="0" defTabSz="91440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GB" sz="2000" b="1" dirty="0">
                <a:solidFill>
                  <a:srgbClr val="CC6600"/>
                </a:solidFill>
                <a:latin typeface="Arial" charset="0"/>
                <a:ea typeface="ＭＳ Ｐゴシック" charset="0"/>
                <a:cs typeface="ＭＳ Ｐゴシック" charset="0"/>
              </a:rPr>
              <a:t>Username: &lt;%= </a:t>
            </a:r>
            <a:r>
              <a:rPr lang="en-GB" sz="2000" b="1" dirty="0" err="1">
                <a:solidFill>
                  <a:srgbClr val="CC6600"/>
                </a:solidFill>
                <a:latin typeface="Arial" charset="0"/>
                <a:ea typeface="ＭＳ Ｐゴシック" charset="0"/>
                <a:cs typeface="ＭＳ Ｐゴシック" charset="0"/>
              </a:rPr>
              <a:t>text_field</a:t>
            </a:r>
            <a:r>
              <a:rPr lang="en-GB" sz="2000" b="1" dirty="0">
                <a:solidFill>
                  <a:srgbClr val="CC6600"/>
                </a:solidFill>
                <a:latin typeface="Arial" charset="0"/>
                <a:ea typeface="ＭＳ Ｐゴシック" charset="0"/>
                <a:cs typeface="ＭＳ Ｐゴシック" charset="0"/>
              </a:rPr>
              <a:t> "user", "username" %&gt;&lt;</a:t>
            </a:r>
            <a:r>
              <a:rPr lang="en-GB" sz="2000" b="1" dirty="0" err="1">
                <a:solidFill>
                  <a:srgbClr val="CC6600"/>
                </a:solidFill>
                <a:latin typeface="Arial" charset="0"/>
                <a:ea typeface="ＭＳ Ｐゴシック" charset="0"/>
                <a:cs typeface="ＭＳ Ｐゴシック" charset="0"/>
              </a:rPr>
              <a:t>br</a:t>
            </a:r>
            <a:r>
              <a:rPr lang="en-GB" sz="2000" b="1" dirty="0">
                <a:solidFill>
                  <a:srgbClr val="CC6600"/>
                </a:solidFill>
                <a:latin typeface="Arial" charset="0"/>
                <a:ea typeface="ＭＳ Ｐゴシック" charset="0"/>
                <a:cs typeface="ＭＳ Ｐゴシック" charset="0"/>
              </a:rPr>
              <a:t>&gt;</a:t>
            </a:r>
          </a:p>
          <a:p>
            <a:pPr marL="0" indent="0" defTabSz="91440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GB" sz="2000" b="1" dirty="0">
                <a:solidFill>
                  <a:srgbClr val="CC6600"/>
                </a:solidFill>
                <a:latin typeface="Arial" charset="0"/>
                <a:ea typeface="ＭＳ Ｐゴシック" charset="0"/>
                <a:cs typeface="ＭＳ Ｐゴシック" charset="0"/>
              </a:rPr>
              <a:t>Password: &lt;%= </a:t>
            </a:r>
            <a:r>
              <a:rPr lang="en-GB" sz="2000" b="1" dirty="0" err="1">
                <a:solidFill>
                  <a:srgbClr val="CC6600"/>
                </a:solidFill>
                <a:latin typeface="Arial" charset="0"/>
                <a:ea typeface="ＭＳ Ｐゴシック" charset="0"/>
                <a:cs typeface="ＭＳ Ｐゴシック" charset="0"/>
              </a:rPr>
              <a:t>password_field</a:t>
            </a:r>
            <a:r>
              <a:rPr lang="en-GB" sz="2000" b="1" dirty="0">
                <a:solidFill>
                  <a:srgbClr val="CC6600"/>
                </a:solidFill>
                <a:latin typeface="Arial" charset="0"/>
                <a:ea typeface="ＭＳ Ｐゴシック" charset="0"/>
                <a:cs typeface="ＭＳ Ｐゴシック" charset="0"/>
              </a:rPr>
              <a:t> "user", "password" %&gt;&lt;</a:t>
            </a:r>
            <a:r>
              <a:rPr lang="en-GB" sz="2000" b="1" dirty="0" err="1">
                <a:solidFill>
                  <a:srgbClr val="CC6600"/>
                </a:solidFill>
                <a:latin typeface="Arial" charset="0"/>
                <a:ea typeface="ＭＳ Ｐゴシック" charset="0"/>
                <a:cs typeface="ＭＳ Ｐゴシック" charset="0"/>
              </a:rPr>
              <a:t>br</a:t>
            </a:r>
            <a:r>
              <a:rPr lang="en-GB" sz="2000" b="1" dirty="0">
                <a:solidFill>
                  <a:srgbClr val="CC6600"/>
                </a:solidFill>
                <a:latin typeface="Arial" charset="0"/>
                <a:ea typeface="ＭＳ Ｐゴシック" charset="0"/>
                <a:cs typeface="ＭＳ Ｐゴシック" charset="0"/>
              </a:rPr>
              <a:t>&gt;</a:t>
            </a:r>
          </a:p>
          <a:p>
            <a:pPr marL="0" indent="0" defTabSz="91440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GB" sz="2000" b="1" dirty="0">
                <a:solidFill>
                  <a:srgbClr val="CC6600"/>
                </a:solidFill>
                <a:latin typeface="Arial" charset="0"/>
                <a:ea typeface="ＭＳ Ｐゴシック" charset="0"/>
                <a:cs typeface="ＭＳ Ｐゴシック" charset="0"/>
              </a:rPr>
              <a:t>&lt;%= </a:t>
            </a:r>
            <a:r>
              <a:rPr lang="en-GB" sz="2000" b="1" dirty="0" err="1">
                <a:solidFill>
                  <a:srgbClr val="CC6600"/>
                </a:solidFill>
                <a:latin typeface="Arial" charset="0"/>
                <a:ea typeface="ＭＳ Ｐゴシック" charset="0"/>
                <a:cs typeface="ＭＳ Ｐゴシック" charset="0"/>
              </a:rPr>
              <a:t>submit_tag</a:t>
            </a:r>
            <a:r>
              <a:rPr lang="en-GB" sz="2000" b="1" dirty="0">
                <a:solidFill>
                  <a:srgbClr val="CC6600"/>
                </a:solidFill>
                <a:latin typeface="Arial" charset="0"/>
                <a:ea typeface="ＭＳ Ｐゴシック" charset="0"/>
                <a:cs typeface="ＭＳ Ｐゴシック" charset="0"/>
              </a:rPr>
              <a:t> "log in"%&gt;</a:t>
            </a:r>
          </a:p>
          <a:p>
            <a:pPr marL="0" indent="0" defTabSz="91440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2000" b="1" dirty="0">
                <a:solidFill>
                  <a:srgbClr val="CC6600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Example - View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340768"/>
            <a:ext cx="4608512" cy="2664296"/>
          </a:xfrm>
          <a:ln>
            <a:solidFill>
              <a:srgbClr val="FF6600"/>
            </a:solidFill>
            <a:miter lim="800000"/>
            <a:headEnd/>
            <a:tailEnd/>
          </a:ln>
        </p:spPr>
        <p:txBody>
          <a:bodyPr/>
          <a:lstStyle/>
          <a:p>
            <a:pPr marL="0" indent="0" defTabSz="914400" eaLnBrk="1" hangingPunct="1">
              <a:lnSpc>
                <a:spcPct val="80000"/>
              </a:lnSpc>
              <a:buFont typeface="Arial" charset="0"/>
              <a:buNone/>
            </a:pPr>
            <a:r>
              <a:rPr lang="en-US" sz="1400" b="1" dirty="0" err="1">
                <a:solidFill>
                  <a:schemeClr val="folHlink"/>
                </a:solidFill>
                <a:latin typeface="Arial" charset="0"/>
                <a:ea typeface="ＭＳ Ｐゴシック" charset="0"/>
                <a:cs typeface="ＭＳ Ｐゴシック" charset="0"/>
              </a:rPr>
              <a:t>index.html.erb</a:t>
            </a:r>
            <a:r>
              <a:rPr lang="en-US" sz="1400" b="1" dirty="0">
                <a:solidFill>
                  <a:schemeClr val="folHlink"/>
                </a:solidFill>
                <a:latin typeface="Arial" charset="0"/>
                <a:ea typeface="ＭＳ Ｐゴシック" charset="0"/>
                <a:cs typeface="ＭＳ Ｐゴシック" charset="0"/>
              </a:rPr>
              <a:t>:</a:t>
            </a:r>
          </a:p>
          <a:p>
            <a:pPr marL="0" indent="0" defTabSz="91440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GB" sz="1400" b="1" dirty="0">
              <a:solidFill>
                <a:srgbClr val="CC6600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marL="0" indent="0" defTabSz="91440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GB" sz="1400" b="1" dirty="0">
                <a:solidFill>
                  <a:srgbClr val="CC6600"/>
                </a:solidFill>
                <a:latin typeface="Arial" charset="0"/>
                <a:ea typeface="ＭＳ Ｐゴシック" charset="0"/>
                <a:cs typeface="ＭＳ Ｐゴシック" charset="0"/>
              </a:rPr>
              <a:t>&lt;%= </a:t>
            </a:r>
            <a:r>
              <a:rPr lang="en-GB" sz="1400" b="1" dirty="0" err="1">
                <a:solidFill>
                  <a:srgbClr val="CC6600"/>
                </a:solidFill>
                <a:latin typeface="Arial" charset="0"/>
                <a:ea typeface="ＭＳ Ｐゴシック" charset="0"/>
                <a:cs typeface="ＭＳ Ｐゴシック" charset="0"/>
              </a:rPr>
              <a:t>form_tag</a:t>
            </a:r>
            <a:r>
              <a:rPr lang="en-GB" sz="1400" b="1" dirty="0">
                <a:solidFill>
                  <a:srgbClr val="CC6600"/>
                </a:solidFill>
                <a:latin typeface="Arial" charset="0"/>
                <a:ea typeface="ＭＳ Ｐゴシック" charset="0"/>
                <a:cs typeface="ＭＳ Ｐゴシック" charset="0"/>
              </a:rPr>
              <a:t> :action =&gt; '</a:t>
            </a:r>
            <a:r>
              <a:rPr lang="en-GB" sz="1400" b="1" dirty="0" err="1">
                <a:solidFill>
                  <a:srgbClr val="CC6600"/>
                </a:solidFill>
                <a:latin typeface="Arial" charset="0"/>
                <a:ea typeface="ＭＳ Ｐゴシック" charset="0"/>
                <a:cs typeface="ＭＳ Ｐゴシック" charset="0"/>
              </a:rPr>
              <a:t>process_login</a:t>
            </a:r>
            <a:r>
              <a:rPr lang="en-GB" sz="1400" b="1" dirty="0">
                <a:solidFill>
                  <a:srgbClr val="CC6600"/>
                </a:solidFill>
                <a:latin typeface="Arial" charset="0"/>
                <a:ea typeface="ＭＳ Ｐゴシック" charset="0"/>
                <a:cs typeface="ＭＳ Ｐゴシック" charset="0"/>
              </a:rPr>
              <a:t>' %&gt;</a:t>
            </a:r>
          </a:p>
          <a:p>
            <a:pPr marL="0" indent="0" defTabSz="91440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GB" sz="1400" b="1" dirty="0">
                <a:solidFill>
                  <a:srgbClr val="CC6600"/>
                </a:solidFill>
                <a:latin typeface="Arial" charset="0"/>
                <a:ea typeface="ＭＳ Ｐゴシック" charset="0"/>
                <a:cs typeface="ＭＳ Ｐゴシック" charset="0"/>
              </a:rPr>
              <a:t>Username: &lt;%= </a:t>
            </a:r>
            <a:r>
              <a:rPr lang="en-GB" sz="1400" b="1" dirty="0" err="1">
                <a:solidFill>
                  <a:srgbClr val="CC6600"/>
                </a:solidFill>
                <a:latin typeface="Arial" charset="0"/>
                <a:ea typeface="ＭＳ Ｐゴシック" charset="0"/>
                <a:cs typeface="ＭＳ Ｐゴシック" charset="0"/>
              </a:rPr>
              <a:t>text_field</a:t>
            </a:r>
            <a:r>
              <a:rPr lang="en-GB" sz="1400" b="1" dirty="0">
                <a:solidFill>
                  <a:srgbClr val="CC6600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GB" sz="1400" b="1" dirty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"user"</a:t>
            </a:r>
            <a:r>
              <a:rPr lang="en-GB" sz="1400" b="1" dirty="0">
                <a:solidFill>
                  <a:srgbClr val="CC6600"/>
                </a:solidFill>
                <a:latin typeface="Arial" charset="0"/>
                <a:ea typeface="ＭＳ Ｐゴシック" charset="0"/>
                <a:cs typeface="ＭＳ Ｐゴシック" charset="0"/>
              </a:rPr>
              <a:t>, "username" %&gt;&lt;</a:t>
            </a:r>
            <a:r>
              <a:rPr lang="en-GB" sz="1400" b="1" dirty="0" err="1">
                <a:solidFill>
                  <a:srgbClr val="CC6600"/>
                </a:solidFill>
                <a:latin typeface="Arial" charset="0"/>
                <a:ea typeface="ＭＳ Ｐゴシック" charset="0"/>
                <a:cs typeface="ＭＳ Ｐゴシック" charset="0"/>
              </a:rPr>
              <a:t>br</a:t>
            </a:r>
            <a:r>
              <a:rPr lang="en-GB" sz="1400" b="1" dirty="0">
                <a:solidFill>
                  <a:srgbClr val="CC6600"/>
                </a:solidFill>
                <a:latin typeface="Arial" charset="0"/>
                <a:ea typeface="ＭＳ Ｐゴシック" charset="0"/>
                <a:cs typeface="ＭＳ Ｐゴシック" charset="0"/>
              </a:rPr>
              <a:t>&gt;</a:t>
            </a:r>
          </a:p>
          <a:p>
            <a:pPr marL="0" indent="0" defTabSz="91440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GB" sz="1400" b="1" dirty="0">
                <a:solidFill>
                  <a:srgbClr val="CC6600"/>
                </a:solidFill>
                <a:latin typeface="Arial" charset="0"/>
                <a:ea typeface="ＭＳ Ｐゴシック" charset="0"/>
                <a:cs typeface="ＭＳ Ｐゴシック" charset="0"/>
              </a:rPr>
              <a:t>Password: &lt;%= </a:t>
            </a:r>
            <a:r>
              <a:rPr lang="en-GB" sz="1400" b="1" dirty="0" err="1">
                <a:solidFill>
                  <a:srgbClr val="CC6600"/>
                </a:solidFill>
                <a:latin typeface="Arial" charset="0"/>
                <a:ea typeface="ＭＳ Ｐゴシック" charset="0"/>
                <a:cs typeface="ＭＳ Ｐゴシック" charset="0"/>
              </a:rPr>
              <a:t>password_field</a:t>
            </a:r>
            <a:r>
              <a:rPr lang="en-GB" sz="1400" b="1" dirty="0">
                <a:solidFill>
                  <a:srgbClr val="CC6600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GB" sz="1400" b="1" dirty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"user"</a:t>
            </a:r>
            <a:r>
              <a:rPr lang="en-GB" sz="1400" b="1" dirty="0">
                <a:solidFill>
                  <a:srgbClr val="CC6600"/>
                </a:solidFill>
                <a:latin typeface="Arial" charset="0"/>
                <a:ea typeface="ＭＳ Ｐゴシック" charset="0"/>
                <a:cs typeface="ＭＳ Ｐゴシック" charset="0"/>
              </a:rPr>
              <a:t>, "password" %&gt;&lt;</a:t>
            </a:r>
            <a:r>
              <a:rPr lang="en-GB" sz="1400" b="1" dirty="0" err="1">
                <a:solidFill>
                  <a:srgbClr val="CC6600"/>
                </a:solidFill>
                <a:latin typeface="Arial" charset="0"/>
                <a:ea typeface="ＭＳ Ｐゴシック" charset="0"/>
                <a:cs typeface="ＭＳ Ｐゴシック" charset="0"/>
              </a:rPr>
              <a:t>br</a:t>
            </a:r>
            <a:r>
              <a:rPr lang="en-GB" sz="1400" b="1" dirty="0">
                <a:solidFill>
                  <a:srgbClr val="CC6600"/>
                </a:solidFill>
                <a:latin typeface="Arial" charset="0"/>
                <a:ea typeface="ＭＳ Ｐゴシック" charset="0"/>
                <a:cs typeface="ＭＳ Ｐゴシック" charset="0"/>
              </a:rPr>
              <a:t>&gt;</a:t>
            </a:r>
          </a:p>
          <a:p>
            <a:pPr marL="0" indent="0" defTabSz="91440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GB" sz="1400" b="1" dirty="0">
                <a:solidFill>
                  <a:srgbClr val="CC6600"/>
                </a:solidFill>
                <a:latin typeface="Arial" charset="0"/>
                <a:ea typeface="ＭＳ Ｐゴシック" charset="0"/>
                <a:cs typeface="ＭＳ Ｐゴシック" charset="0"/>
              </a:rPr>
              <a:t>&lt;%= </a:t>
            </a:r>
            <a:r>
              <a:rPr lang="en-GB" sz="1400" b="1" dirty="0" err="1">
                <a:solidFill>
                  <a:srgbClr val="CC6600"/>
                </a:solidFill>
                <a:latin typeface="Arial" charset="0"/>
                <a:ea typeface="ＭＳ Ｐゴシック" charset="0"/>
                <a:cs typeface="ＭＳ Ｐゴシック" charset="0"/>
              </a:rPr>
              <a:t>submit_tag</a:t>
            </a:r>
            <a:r>
              <a:rPr lang="en-GB" sz="1400" b="1" dirty="0">
                <a:solidFill>
                  <a:srgbClr val="CC6600"/>
                </a:solidFill>
                <a:latin typeface="Arial" charset="0"/>
                <a:ea typeface="ＭＳ Ｐゴシック" charset="0"/>
                <a:cs typeface="ＭＳ Ｐゴシック" charset="0"/>
              </a:rPr>
              <a:t> "log in"%&gt;</a:t>
            </a:r>
          </a:p>
          <a:p>
            <a:pPr marL="0" indent="0" defTabSz="91440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400" b="1" dirty="0">
                <a:solidFill>
                  <a:srgbClr val="CC6600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</a:p>
        </p:txBody>
      </p:sp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5148263" y="1557338"/>
            <a:ext cx="3995737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/>
          <a:p>
            <a:pPr marL="341313" indent="-341313" algn="l" defTabSz="457200" eaLnBrk="1" hangingPunct="1"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GB" b="0">
                <a:solidFill>
                  <a:srgbClr val="000000"/>
                </a:solidFill>
                <a:latin typeface="Arial" charset="0"/>
              </a:rPr>
              <a:t>&lt;%=form_tag …&gt;  generates the &lt;form&gt; and &lt;/form&gt; HTML tags</a:t>
            </a:r>
          </a:p>
          <a:p>
            <a:pPr marL="341313" indent="-341313" algn="l" defTabSz="457200" eaLnBrk="1" hangingPunct="1"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GB" b="0">
                <a:solidFill>
                  <a:srgbClr val="000000"/>
                </a:solidFill>
                <a:latin typeface="Arial" charset="0"/>
              </a:rPr>
              <a:t>text_field generates HTML &lt;input&gt;  elements with the &lt;type&gt; attribute set to &lt;text&gt;</a:t>
            </a:r>
          </a:p>
          <a:p>
            <a:pPr marL="341313" indent="-341313" algn="l" defTabSz="457200" eaLnBrk="1" hangingPunct="1"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GB" b="0">
                <a:solidFill>
                  <a:srgbClr val="000000"/>
                </a:solidFill>
                <a:latin typeface="Arial" charset="0"/>
              </a:rPr>
              <a:t>password_field generates HTML &lt;input&gt;  elements with the &lt;type&gt; attribute set to &lt;password&gt;</a:t>
            </a:r>
          </a:p>
          <a:p>
            <a:pPr marL="341313" indent="-341313" algn="l" defTabSz="457200" eaLnBrk="1" hangingPunct="1"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GB" b="0">
                <a:solidFill>
                  <a:srgbClr val="000000"/>
                </a:solidFill>
                <a:latin typeface="Arial" charset="0"/>
              </a:rPr>
              <a:t>submit_tag specifies the label of the submit button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4077072"/>
            <a:ext cx="4464496" cy="22675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Example - Controller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989138"/>
            <a:ext cx="8640763" cy="3240087"/>
          </a:xfrm>
          <a:ln>
            <a:solidFill>
              <a:srgbClr val="FF6600"/>
            </a:solidFill>
            <a:miter lim="800000"/>
            <a:headEnd/>
            <a:tailEnd/>
          </a:ln>
        </p:spPr>
        <p:txBody>
          <a:bodyPr/>
          <a:lstStyle/>
          <a:p>
            <a:pPr marL="0" indent="0" defTabSz="914400" eaLnBrk="1" hangingPunct="1">
              <a:lnSpc>
                <a:spcPct val="90000"/>
              </a:lnSpc>
              <a:buFont typeface="Arial" charset="0"/>
              <a:buNone/>
            </a:pPr>
            <a:r>
              <a:rPr lang="en-US" sz="1800" b="1" dirty="0" err="1">
                <a:solidFill>
                  <a:schemeClr val="folHlink"/>
                </a:solidFill>
                <a:latin typeface="Arial" charset="0"/>
                <a:ea typeface="ＭＳ Ｐゴシック" charset="0"/>
                <a:cs typeface="ＭＳ Ｐゴシック" charset="0"/>
              </a:rPr>
              <a:t>user_controller.rb</a:t>
            </a:r>
            <a:r>
              <a:rPr lang="en-US" sz="1800" b="1" dirty="0">
                <a:solidFill>
                  <a:schemeClr val="folHlink"/>
                </a:solidFill>
                <a:latin typeface="Arial" charset="0"/>
                <a:ea typeface="ＭＳ Ｐゴシック" charset="0"/>
                <a:cs typeface="ＭＳ Ｐゴシック" charset="0"/>
              </a:rPr>
              <a:t>:</a:t>
            </a:r>
          </a:p>
          <a:p>
            <a:pPr marL="0" indent="0" defTabSz="91440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GB" sz="1800" b="1" dirty="0">
              <a:solidFill>
                <a:srgbClr val="CC6600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marL="0" indent="0" defTabSz="91440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GB" sz="1800" b="1" dirty="0">
                <a:solidFill>
                  <a:srgbClr val="CC6600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GB" sz="1800" b="1" dirty="0" err="1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def</a:t>
            </a:r>
            <a:r>
              <a:rPr lang="en-GB" sz="1800" b="1" dirty="0">
                <a:solidFill>
                  <a:srgbClr val="CC6600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GB" sz="1800" b="1" dirty="0" err="1">
                <a:solidFill>
                  <a:srgbClr val="CC6600"/>
                </a:solidFill>
                <a:latin typeface="Arial" charset="0"/>
                <a:ea typeface="ＭＳ Ｐゴシック" charset="0"/>
                <a:cs typeface="ＭＳ Ｐゴシック" charset="0"/>
              </a:rPr>
              <a:t>process_login</a:t>
            </a:r>
            <a:endParaRPr lang="en-GB" sz="1800" b="1" dirty="0">
              <a:solidFill>
                <a:srgbClr val="CC6600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marL="0" indent="0" defTabSz="91440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GB" sz="1800" b="1" dirty="0">
                <a:solidFill>
                  <a:srgbClr val="CC6600"/>
                </a:solidFill>
                <a:latin typeface="Arial" charset="0"/>
                <a:ea typeface="ＭＳ Ｐゴシック" charset="0"/>
                <a:cs typeface="ＭＳ Ｐゴシック" charset="0"/>
              </a:rPr>
              <a:t>      </a:t>
            </a:r>
            <a:r>
              <a:rPr lang="en-GB" sz="1800" b="1" dirty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if</a:t>
            </a:r>
            <a:r>
              <a:rPr lang="en-GB" sz="1800" b="1" dirty="0">
                <a:solidFill>
                  <a:srgbClr val="CC6600"/>
                </a:solidFill>
                <a:latin typeface="Arial" charset="0"/>
                <a:ea typeface="ＭＳ Ｐゴシック" charset="0"/>
                <a:cs typeface="ＭＳ Ｐゴシック" charset="0"/>
              </a:rPr>
              <a:t> user = </a:t>
            </a:r>
            <a:r>
              <a:rPr lang="en-GB" sz="1800" b="1" dirty="0" err="1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rPr>
              <a:t>User.authenticate</a:t>
            </a:r>
            <a:r>
              <a:rPr lang="en-GB" sz="1800" b="1" dirty="0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rPr>
              <a:t>(</a:t>
            </a:r>
            <a:r>
              <a:rPr lang="en-GB" sz="1800" b="1" dirty="0" err="1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rPr>
              <a:t>params</a:t>
            </a:r>
            <a:r>
              <a:rPr lang="en-GB" sz="1800" b="1" dirty="0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rPr>
              <a:t>[:user</a:t>
            </a:r>
            <a:r>
              <a:rPr lang="en-GB" sz="1800" b="1" dirty="0" smtClean="0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rPr>
              <a:t>])</a:t>
            </a:r>
            <a:endParaRPr lang="en-GB" sz="1800" b="1" dirty="0">
              <a:solidFill>
                <a:srgbClr val="008000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marL="0" indent="0" defTabSz="91440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GB" sz="1800" b="1" dirty="0">
                <a:solidFill>
                  <a:srgbClr val="CC6600"/>
                </a:solidFill>
                <a:latin typeface="Arial" charset="0"/>
                <a:ea typeface="ＭＳ Ｐゴシック" charset="0"/>
                <a:cs typeface="ＭＳ Ｐゴシック" charset="0"/>
              </a:rPr>
              <a:t>      </a:t>
            </a:r>
            <a:r>
              <a:rPr lang="en-GB" sz="1800" b="1" dirty="0" smtClean="0">
                <a:solidFill>
                  <a:srgbClr val="CC6600"/>
                </a:solidFill>
                <a:latin typeface="Arial" charset="0"/>
                <a:ea typeface="ＭＳ Ｐゴシック" charset="0"/>
                <a:cs typeface="ＭＳ Ｐゴシック" charset="0"/>
              </a:rPr>
              <a:t>     </a:t>
            </a:r>
            <a:r>
              <a:rPr lang="en-GB" sz="1800" b="1" dirty="0" err="1" smtClean="0">
                <a:solidFill>
                  <a:srgbClr val="CC6600"/>
                </a:solidFill>
                <a:latin typeface="Arial" charset="0"/>
                <a:ea typeface="ＭＳ Ｐゴシック" charset="0"/>
                <a:cs typeface="ＭＳ Ｐゴシック" charset="0"/>
              </a:rPr>
              <a:t>redirect_to</a:t>
            </a:r>
            <a:r>
              <a:rPr lang="en-GB" sz="1800" b="1" dirty="0" smtClean="0">
                <a:solidFill>
                  <a:srgbClr val="CC6600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GB" sz="1800" b="1" dirty="0">
                <a:solidFill>
                  <a:srgbClr val="CC6600"/>
                </a:solidFill>
                <a:latin typeface="Arial" charset="0"/>
                <a:ea typeface="ＭＳ Ｐゴシック" charset="0"/>
                <a:cs typeface="ＭＳ Ｐゴシック" charset="0"/>
              </a:rPr>
              <a:t>:action =&gt; </a:t>
            </a:r>
            <a:r>
              <a:rPr lang="ja-JP" altLang="en-GB" sz="1800" b="1" dirty="0">
                <a:solidFill>
                  <a:srgbClr val="CC6600"/>
                </a:solidFill>
                <a:latin typeface="Arial" charset="0"/>
                <a:ea typeface="ＭＳ Ｐゴシック" charset="0"/>
                <a:cs typeface="ＭＳ Ｐゴシック" charset="0"/>
              </a:rPr>
              <a:t>‘</a:t>
            </a:r>
            <a:r>
              <a:rPr lang="en-GB" sz="1800" b="1" dirty="0">
                <a:solidFill>
                  <a:srgbClr val="CC6600"/>
                </a:solidFill>
                <a:latin typeface="Arial" charset="0"/>
                <a:ea typeface="ＭＳ Ｐゴシック" charset="0"/>
                <a:cs typeface="ＭＳ Ｐゴシック" charset="0"/>
              </a:rPr>
              <a:t>welcome'</a:t>
            </a:r>
          </a:p>
          <a:p>
            <a:pPr marL="0" indent="0" defTabSz="91440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GB" sz="1800" b="1" dirty="0">
                <a:solidFill>
                  <a:srgbClr val="CC6600"/>
                </a:solidFill>
                <a:latin typeface="Arial" charset="0"/>
                <a:ea typeface="ＭＳ Ｐゴシック" charset="0"/>
                <a:cs typeface="ＭＳ Ｐゴシック" charset="0"/>
              </a:rPr>
              <a:t>      </a:t>
            </a:r>
            <a:r>
              <a:rPr lang="en-GB" sz="1800" b="1" dirty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else</a:t>
            </a:r>
          </a:p>
          <a:p>
            <a:pPr marL="0" indent="0" defTabSz="91440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GB" sz="1800" b="1" dirty="0">
                <a:solidFill>
                  <a:srgbClr val="CC6600"/>
                </a:solidFill>
                <a:latin typeface="Arial" charset="0"/>
                <a:ea typeface="ＭＳ Ｐゴシック" charset="0"/>
                <a:cs typeface="ＭＳ Ｐゴシック" charset="0"/>
              </a:rPr>
              <a:t>       </a:t>
            </a:r>
            <a:r>
              <a:rPr lang="en-GB" sz="1800" b="1" dirty="0" smtClean="0">
                <a:solidFill>
                  <a:srgbClr val="CC6600"/>
                </a:solidFill>
                <a:latin typeface="Arial" charset="0"/>
                <a:ea typeface="ＭＳ Ｐゴシック" charset="0"/>
                <a:cs typeface="ＭＳ Ｐゴシック" charset="0"/>
              </a:rPr>
              <a:t>     </a:t>
            </a:r>
            <a:r>
              <a:rPr lang="en-US" sz="1800" b="1" dirty="0" err="1">
                <a:solidFill>
                  <a:srgbClr val="CC6600"/>
                </a:solidFill>
                <a:latin typeface="Arial" charset="0"/>
                <a:ea typeface="ＭＳ Ｐゴシック" charset="0"/>
                <a:cs typeface="ＭＳ Ｐゴシック" charset="0"/>
              </a:rPr>
              <a:t>flash.now.alert</a:t>
            </a:r>
            <a:r>
              <a:rPr lang="en-US" sz="1800" b="1" dirty="0">
                <a:solidFill>
                  <a:srgbClr val="CC6600"/>
                </a:solidFill>
                <a:latin typeface="Arial" charset="0"/>
                <a:ea typeface="ＭＳ Ｐゴシック" charset="0"/>
                <a:cs typeface="ＭＳ Ｐゴシック" charset="0"/>
              </a:rPr>
              <a:t> = "Invalid username or password"  </a:t>
            </a:r>
          </a:p>
          <a:p>
            <a:pPr marL="0" indent="0" defTabSz="91440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GB" sz="1800" b="1" dirty="0">
                <a:solidFill>
                  <a:srgbClr val="CC6600"/>
                </a:solidFill>
                <a:latin typeface="Arial" charset="0"/>
                <a:ea typeface="ＭＳ Ｐゴシック" charset="0"/>
                <a:cs typeface="ＭＳ Ｐゴシック" charset="0"/>
              </a:rPr>
              <a:t>      </a:t>
            </a:r>
            <a:r>
              <a:rPr lang="en-GB" sz="1800" b="1" dirty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end</a:t>
            </a:r>
          </a:p>
          <a:p>
            <a:pPr marL="0" indent="0" defTabSz="91440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GB" sz="1800" b="1" dirty="0">
                <a:solidFill>
                  <a:srgbClr val="CC6600"/>
                </a:solidFill>
                <a:latin typeface="Arial" charset="0"/>
                <a:ea typeface="ＭＳ Ｐゴシック" charset="0"/>
                <a:cs typeface="ＭＳ Ｐゴシック" charset="0"/>
              </a:rPr>
              <a:t>    </a:t>
            </a:r>
            <a:r>
              <a:rPr lang="en-GB" sz="1800" b="1" dirty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end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Example - Controller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1628800"/>
            <a:ext cx="4968552" cy="2520280"/>
          </a:xfrm>
          <a:ln>
            <a:solidFill>
              <a:srgbClr val="FF6600"/>
            </a:solidFill>
            <a:miter lim="800000"/>
            <a:headEnd/>
            <a:tailEnd/>
          </a:ln>
        </p:spPr>
        <p:txBody>
          <a:bodyPr/>
          <a:lstStyle/>
          <a:p>
            <a:pPr marL="0" indent="0" defTabSz="914400" eaLnBrk="1" hangingPunct="1">
              <a:lnSpc>
                <a:spcPct val="80000"/>
              </a:lnSpc>
              <a:buFont typeface="Arial" charset="0"/>
              <a:buNone/>
            </a:pPr>
            <a:r>
              <a:rPr lang="en-US" sz="1600" b="1" dirty="0" err="1">
                <a:solidFill>
                  <a:schemeClr val="folHlink"/>
                </a:solidFill>
                <a:latin typeface="Arial" charset="0"/>
                <a:ea typeface="ＭＳ Ｐゴシック" charset="0"/>
                <a:cs typeface="ＭＳ Ｐゴシック" charset="0"/>
              </a:rPr>
              <a:t>user_controller.rb</a:t>
            </a:r>
            <a:r>
              <a:rPr lang="en-US" sz="1600" b="1" dirty="0">
                <a:solidFill>
                  <a:schemeClr val="folHlink"/>
                </a:solidFill>
                <a:latin typeface="Arial" charset="0"/>
                <a:ea typeface="ＭＳ Ｐゴシック" charset="0"/>
                <a:cs typeface="ＭＳ Ｐゴシック" charset="0"/>
              </a:rPr>
              <a:t>:</a:t>
            </a:r>
          </a:p>
          <a:p>
            <a:pPr marL="0" indent="0" defTabSz="91440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GB" sz="1600" b="1" dirty="0">
              <a:solidFill>
                <a:srgbClr val="CC6600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marL="0" indent="0" defTabSz="91440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GB" sz="1600" b="1" dirty="0">
                <a:solidFill>
                  <a:srgbClr val="CC6600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GB" sz="1600" b="1" dirty="0" err="1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def</a:t>
            </a:r>
            <a:r>
              <a:rPr lang="en-GB" sz="1600" b="1" dirty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GB" sz="1600" b="1" dirty="0" err="1">
                <a:solidFill>
                  <a:srgbClr val="CC6600"/>
                </a:solidFill>
                <a:latin typeface="Arial" charset="0"/>
                <a:ea typeface="ＭＳ Ｐゴシック" charset="0"/>
                <a:cs typeface="ＭＳ Ｐゴシック" charset="0"/>
              </a:rPr>
              <a:t>process_login</a:t>
            </a:r>
            <a:endParaRPr lang="en-GB" sz="1600" b="1" dirty="0">
              <a:solidFill>
                <a:srgbClr val="CC6600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marL="0" indent="0" defTabSz="91440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GB" sz="1600" b="1" dirty="0">
                <a:solidFill>
                  <a:srgbClr val="CC6600"/>
                </a:solidFill>
                <a:latin typeface="Arial" charset="0"/>
                <a:ea typeface="ＭＳ Ｐゴシック" charset="0"/>
                <a:cs typeface="ＭＳ Ｐゴシック" charset="0"/>
              </a:rPr>
              <a:t>      </a:t>
            </a:r>
            <a:r>
              <a:rPr lang="en-GB" sz="1600" b="1" dirty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if</a:t>
            </a:r>
            <a:r>
              <a:rPr lang="en-GB" sz="1600" b="1" dirty="0">
                <a:solidFill>
                  <a:srgbClr val="CC6600"/>
                </a:solidFill>
                <a:latin typeface="Arial" charset="0"/>
                <a:ea typeface="ＭＳ Ｐゴシック" charset="0"/>
                <a:cs typeface="ＭＳ Ｐゴシック" charset="0"/>
              </a:rPr>
              <a:t> user = </a:t>
            </a:r>
            <a:r>
              <a:rPr lang="en-GB" sz="1600" b="1" dirty="0" err="1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rPr>
              <a:t>User.authenticate</a:t>
            </a:r>
            <a:r>
              <a:rPr lang="en-GB" sz="1600" b="1" dirty="0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rPr>
              <a:t>(</a:t>
            </a:r>
            <a:r>
              <a:rPr lang="en-GB" sz="1600" b="1" dirty="0" err="1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rPr>
              <a:t>params</a:t>
            </a:r>
            <a:r>
              <a:rPr lang="en-GB" sz="1600" b="1" dirty="0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rPr>
              <a:t>[:user</a:t>
            </a:r>
            <a:r>
              <a:rPr lang="en-GB" sz="1600" b="1" dirty="0" smtClean="0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rPr>
              <a:t>])</a:t>
            </a:r>
            <a:endParaRPr lang="en-GB" sz="1600" b="1" dirty="0">
              <a:solidFill>
                <a:srgbClr val="008000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marL="0" indent="0" defTabSz="91440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GB" sz="1600" b="1" dirty="0">
                <a:solidFill>
                  <a:srgbClr val="CC6600"/>
                </a:solidFill>
                <a:latin typeface="Arial" charset="0"/>
                <a:ea typeface="ＭＳ Ｐゴシック" charset="0"/>
                <a:cs typeface="ＭＳ Ｐゴシック" charset="0"/>
              </a:rPr>
              <a:t>      </a:t>
            </a:r>
            <a:r>
              <a:rPr lang="en-GB" sz="1600" b="1" dirty="0" smtClean="0">
                <a:solidFill>
                  <a:srgbClr val="CC6600"/>
                </a:solidFill>
                <a:latin typeface="Arial" charset="0"/>
                <a:ea typeface="ＭＳ Ｐゴシック" charset="0"/>
                <a:cs typeface="ＭＳ Ｐゴシック" charset="0"/>
              </a:rPr>
              <a:t>    	</a:t>
            </a:r>
            <a:r>
              <a:rPr lang="en-GB" sz="1600" b="1" dirty="0" err="1" smtClean="0">
                <a:solidFill>
                  <a:srgbClr val="CC6600"/>
                </a:solidFill>
                <a:latin typeface="Arial" charset="0"/>
                <a:ea typeface="ＭＳ Ｐゴシック" charset="0"/>
                <a:cs typeface="ＭＳ Ｐゴシック" charset="0"/>
              </a:rPr>
              <a:t>redirect_to</a:t>
            </a:r>
            <a:r>
              <a:rPr lang="en-GB" sz="1600" b="1" dirty="0" smtClean="0">
                <a:solidFill>
                  <a:srgbClr val="CC6600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GB" sz="1600" b="1" dirty="0">
                <a:solidFill>
                  <a:srgbClr val="CC6600"/>
                </a:solidFill>
                <a:latin typeface="Arial" charset="0"/>
                <a:ea typeface="ＭＳ Ｐゴシック" charset="0"/>
                <a:cs typeface="ＭＳ Ｐゴシック" charset="0"/>
              </a:rPr>
              <a:t>:action =&gt; </a:t>
            </a:r>
            <a:r>
              <a:rPr lang="ja-JP" altLang="en-GB" sz="1600" b="1" dirty="0">
                <a:solidFill>
                  <a:srgbClr val="CC6600"/>
                </a:solidFill>
                <a:latin typeface="Arial" charset="0"/>
                <a:ea typeface="ＭＳ Ｐゴシック" charset="0"/>
                <a:cs typeface="ＭＳ Ｐゴシック" charset="0"/>
              </a:rPr>
              <a:t>‘</a:t>
            </a:r>
            <a:r>
              <a:rPr lang="en-GB" sz="1600" b="1" dirty="0">
                <a:solidFill>
                  <a:srgbClr val="CC6600"/>
                </a:solidFill>
                <a:latin typeface="Arial" charset="0"/>
                <a:ea typeface="ＭＳ Ｐゴシック" charset="0"/>
                <a:cs typeface="ＭＳ Ｐゴシック" charset="0"/>
              </a:rPr>
              <a:t>welcome'</a:t>
            </a:r>
          </a:p>
          <a:p>
            <a:pPr marL="0" indent="0" defTabSz="91440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GB" sz="1600" b="1" dirty="0">
                <a:solidFill>
                  <a:srgbClr val="CC6600"/>
                </a:solidFill>
                <a:latin typeface="Arial" charset="0"/>
                <a:ea typeface="ＭＳ Ｐゴシック" charset="0"/>
                <a:cs typeface="ＭＳ Ｐゴシック" charset="0"/>
              </a:rPr>
              <a:t>      </a:t>
            </a:r>
            <a:r>
              <a:rPr lang="en-GB" sz="1600" b="1" dirty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else</a:t>
            </a:r>
          </a:p>
          <a:p>
            <a:pPr marL="0" indent="0" defTabSz="91440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GB" sz="1600" b="1" dirty="0">
                <a:solidFill>
                  <a:srgbClr val="CC6600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GB" sz="1600" b="1" dirty="0" smtClean="0">
                <a:solidFill>
                  <a:srgbClr val="CC6600"/>
                </a:solidFill>
                <a:latin typeface="Arial" charset="0"/>
                <a:ea typeface="ＭＳ Ｐゴシック" charset="0"/>
                <a:cs typeface="ＭＳ Ｐゴシック" charset="0"/>
              </a:rPr>
              <a:t>     	</a:t>
            </a:r>
            <a:r>
              <a:rPr lang="en-US" sz="1600" b="1" dirty="0" err="1" smtClean="0">
                <a:solidFill>
                  <a:srgbClr val="CC6600"/>
                </a:solidFill>
                <a:latin typeface="Arial" charset="0"/>
                <a:ea typeface="ＭＳ Ｐゴシック" charset="0"/>
                <a:cs typeface="ＭＳ Ｐゴシック" charset="0"/>
              </a:rPr>
              <a:t>flash.now.alert</a:t>
            </a:r>
            <a:r>
              <a:rPr lang="en-US" sz="1600" b="1" dirty="0">
                <a:solidFill>
                  <a:srgbClr val="CC6600"/>
                </a:solidFill>
                <a:latin typeface="Arial" charset="0"/>
                <a:ea typeface="ＭＳ Ｐゴシック" charset="0"/>
                <a:cs typeface="ＭＳ Ｐゴシック" charset="0"/>
              </a:rPr>
              <a:t> = </a:t>
            </a:r>
            <a:endParaRPr lang="en-US" sz="1600" b="1" dirty="0" smtClean="0">
              <a:solidFill>
                <a:srgbClr val="CC6600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marL="0" indent="0" defTabSz="91440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600" b="1" dirty="0">
                <a:solidFill>
                  <a:srgbClr val="CC6600"/>
                </a:solidFill>
                <a:latin typeface="Arial" charset="0"/>
                <a:ea typeface="ＭＳ Ｐゴシック" charset="0"/>
                <a:cs typeface="ＭＳ Ｐゴシック" charset="0"/>
              </a:rPr>
              <a:t>	</a:t>
            </a:r>
            <a:r>
              <a:rPr lang="en-US" sz="1600" b="1" dirty="0" smtClean="0">
                <a:solidFill>
                  <a:srgbClr val="CC6600"/>
                </a:solidFill>
                <a:latin typeface="Arial" charset="0"/>
                <a:ea typeface="ＭＳ Ｐゴシック" charset="0"/>
                <a:cs typeface="ＭＳ Ｐゴシック" charset="0"/>
              </a:rPr>
              <a:t>"</a:t>
            </a:r>
            <a:r>
              <a:rPr lang="en-US" sz="1600" b="1" dirty="0">
                <a:solidFill>
                  <a:srgbClr val="CC6600"/>
                </a:solidFill>
                <a:latin typeface="Arial" charset="0"/>
                <a:ea typeface="ＭＳ Ｐゴシック" charset="0"/>
                <a:cs typeface="ＭＳ Ｐゴシック" charset="0"/>
              </a:rPr>
              <a:t>Invalid username or password"  </a:t>
            </a:r>
            <a:endParaRPr lang="en-GB" sz="1600" b="1" dirty="0">
              <a:solidFill>
                <a:srgbClr val="CC6600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marL="0" indent="0" defTabSz="91440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GB" sz="1600" b="1" dirty="0">
                <a:solidFill>
                  <a:srgbClr val="CC6600"/>
                </a:solidFill>
                <a:latin typeface="Arial" charset="0"/>
                <a:ea typeface="ＭＳ Ｐゴシック" charset="0"/>
                <a:cs typeface="ＭＳ Ｐゴシック" charset="0"/>
              </a:rPr>
              <a:t>      </a:t>
            </a:r>
            <a:r>
              <a:rPr lang="en-GB" sz="1600" b="1" dirty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end</a:t>
            </a:r>
          </a:p>
          <a:p>
            <a:pPr marL="0" indent="0" defTabSz="91440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GB" sz="1600" b="1" dirty="0">
                <a:solidFill>
                  <a:srgbClr val="CC6600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GB" sz="1600" b="1" dirty="0" smtClean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end</a:t>
            </a:r>
            <a:r>
              <a:rPr lang="en-GB" sz="1600" b="1" dirty="0" smtClean="0">
                <a:solidFill>
                  <a:srgbClr val="CC6600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endParaRPr lang="en-GB" sz="1600" b="1" dirty="0">
              <a:solidFill>
                <a:srgbClr val="CC66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5148263" y="1557338"/>
            <a:ext cx="3995737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/>
          <a:p>
            <a:pPr marL="341313" indent="-341313" algn="l" defTabSz="457200" eaLnBrk="1" hangingPunct="1"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GB" b="0" dirty="0">
                <a:solidFill>
                  <a:srgbClr val="000000"/>
                </a:solidFill>
                <a:latin typeface="Arial" charset="0"/>
              </a:rPr>
              <a:t>Call the authenticate method of the User class (see next slide)</a:t>
            </a:r>
          </a:p>
          <a:p>
            <a:pPr marL="341313" indent="-341313" algn="l" defTabSz="457200" eaLnBrk="1" hangingPunct="1"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GB" b="0" dirty="0">
                <a:solidFill>
                  <a:srgbClr val="000000"/>
                </a:solidFill>
                <a:latin typeface="Arial" charset="0"/>
              </a:rPr>
              <a:t>If login </a:t>
            </a:r>
            <a:r>
              <a:rPr lang="en-GB" b="0" dirty="0" err="1">
                <a:solidFill>
                  <a:srgbClr val="000000"/>
                </a:solidFill>
                <a:latin typeface="Arial" charset="0"/>
              </a:rPr>
              <a:t>redirect_to</a:t>
            </a:r>
            <a:r>
              <a:rPr lang="en-GB" b="0" dirty="0">
                <a:solidFill>
                  <a:srgbClr val="000000"/>
                </a:solidFill>
                <a:latin typeface="Arial" charset="0"/>
              </a:rPr>
              <a:t> the welcome page</a:t>
            </a:r>
          </a:p>
          <a:p>
            <a:pPr marL="341313" indent="-341313" algn="l" defTabSz="457200" eaLnBrk="1" hangingPunct="1"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GB" b="0" dirty="0">
                <a:solidFill>
                  <a:srgbClr val="000000"/>
                </a:solidFill>
                <a:latin typeface="Arial" charset="0"/>
              </a:rPr>
              <a:t>Otherwise</a:t>
            </a:r>
          </a:p>
          <a:p>
            <a:pPr marL="741363" lvl="1" indent="-284163" algn="l" defTabSz="457200" eaLnBrk="1" hangingPunct="1">
              <a:spcBef>
                <a:spcPts val="500"/>
              </a:spcBef>
              <a:spcAft>
                <a:spcPts val="500"/>
              </a:spcAft>
              <a:buClr>
                <a:srgbClr val="000000"/>
              </a:buClr>
              <a:buSzPct val="100000"/>
              <a:buFont typeface="Arial" charset="0"/>
              <a:buChar char="–"/>
            </a:pPr>
            <a:r>
              <a:rPr lang="en-GB" sz="1800" b="0" dirty="0">
                <a:solidFill>
                  <a:srgbClr val="000000"/>
                </a:solidFill>
                <a:latin typeface="Arial" charset="0"/>
              </a:rPr>
              <a:t>Display a warning with flash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23528" y="4437112"/>
            <a:ext cx="4392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Remember to modify </a:t>
            </a:r>
            <a:r>
              <a:rPr lang="en-US" dirty="0" err="1" smtClean="0"/>
              <a:t>routes.rb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4941168"/>
            <a:ext cx="4153501" cy="830997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600" b="0" dirty="0" smtClean="0"/>
              <a:t>get </a:t>
            </a:r>
            <a:r>
              <a:rPr lang="en-US" sz="1600" b="0" dirty="0"/>
              <a:t>"</a:t>
            </a:r>
            <a:r>
              <a:rPr lang="en-US" sz="1600" b="0" dirty="0" err="1"/>
              <a:t>sign_up</a:t>
            </a:r>
            <a:r>
              <a:rPr lang="en-US" sz="1600" b="0" dirty="0"/>
              <a:t>" =&gt; "</a:t>
            </a:r>
            <a:r>
              <a:rPr lang="en-US" sz="1600" b="0" dirty="0" err="1"/>
              <a:t>users#new</a:t>
            </a:r>
            <a:r>
              <a:rPr lang="en-US" sz="1600" b="0" dirty="0"/>
              <a:t>", :as =&gt; "</a:t>
            </a:r>
            <a:r>
              <a:rPr lang="en-US" sz="1600" b="0" dirty="0" err="1"/>
              <a:t>sign_up</a:t>
            </a:r>
            <a:r>
              <a:rPr lang="en-US" sz="1600" b="0" dirty="0"/>
              <a:t>"</a:t>
            </a:r>
          </a:p>
          <a:p>
            <a:pPr algn="l"/>
            <a:r>
              <a:rPr lang="en-US" sz="1600" b="0" dirty="0"/>
              <a:t>root :to =&gt; "</a:t>
            </a:r>
            <a:r>
              <a:rPr lang="en-US" sz="1600" b="0" dirty="0" err="1"/>
              <a:t>users#new</a:t>
            </a:r>
            <a:r>
              <a:rPr lang="en-US" sz="1600" b="0" dirty="0"/>
              <a:t>"</a:t>
            </a:r>
          </a:p>
          <a:p>
            <a:pPr algn="l"/>
            <a:r>
              <a:rPr lang="en-US" sz="1600" b="0" dirty="0"/>
              <a:t>resources :</a:t>
            </a:r>
            <a:r>
              <a:rPr lang="en-US" sz="1600" b="0" dirty="0" smtClean="0"/>
              <a:t>users</a:t>
            </a:r>
            <a:endParaRPr lang="en-US" sz="1600" b="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Example - Model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2349500"/>
            <a:ext cx="8640762" cy="3240088"/>
          </a:xfrm>
          <a:ln>
            <a:solidFill>
              <a:srgbClr val="FF6600"/>
            </a:solidFill>
            <a:miter lim="800000"/>
            <a:headEnd/>
            <a:tailEnd/>
          </a:ln>
        </p:spPr>
        <p:txBody>
          <a:bodyPr/>
          <a:lstStyle/>
          <a:p>
            <a:pPr marL="0" indent="0" defTabSz="914400" eaLnBrk="1" hangingPunct="1">
              <a:buFont typeface="Arial" charset="0"/>
              <a:buNone/>
            </a:pPr>
            <a:r>
              <a:rPr lang="en-US" sz="2000" b="1" dirty="0">
                <a:solidFill>
                  <a:schemeClr val="folHlink"/>
                </a:solidFill>
                <a:latin typeface="Arial" charset="0"/>
                <a:ea typeface="ＭＳ Ｐゴシック" charset="0"/>
                <a:cs typeface="ＭＳ Ｐゴシック" charset="0"/>
              </a:rPr>
              <a:t>app/models/</a:t>
            </a:r>
            <a:r>
              <a:rPr lang="en-US" sz="2000" b="1" dirty="0" err="1">
                <a:solidFill>
                  <a:schemeClr val="folHlink"/>
                </a:solidFill>
                <a:latin typeface="Arial" charset="0"/>
                <a:ea typeface="ＭＳ Ｐゴシック" charset="0"/>
                <a:cs typeface="ＭＳ Ｐゴシック" charset="0"/>
              </a:rPr>
              <a:t>user.rb</a:t>
            </a:r>
            <a:r>
              <a:rPr lang="en-US" sz="2000" b="1" dirty="0">
                <a:solidFill>
                  <a:schemeClr val="folHlink"/>
                </a:solidFill>
                <a:latin typeface="Arial" charset="0"/>
                <a:ea typeface="ＭＳ Ｐゴシック" charset="0"/>
                <a:cs typeface="ＭＳ Ｐゴシック" charset="0"/>
              </a:rPr>
              <a:t>:</a:t>
            </a:r>
          </a:p>
          <a:p>
            <a:pPr marL="0" indent="0" defTabSz="91440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GB" sz="2000" b="1" dirty="0">
              <a:solidFill>
                <a:srgbClr val="CC6600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marL="0" indent="0" defTabSz="91440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GB" sz="2000" b="1" dirty="0">
                <a:solidFill>
                  <a:srgbClr val="CC6600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GB" sz="2000" b="1" dirty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class</a:t>
            </a:r>
            <a:r>
              <a:rPr lang="en-GB" sz="2000" b="1" dirty="0">
                <a:solidFill>
                  <a:srgbClr val="CC6600"/>
                </a:solidFill>
                <a:latin typeface="Arial" charset="0"/>
                <a:ea typeface="ＭＳ Ｐゴシック" charset="0"/>
                <a:cs typeface="ＭＳ Ｐゴシック" charset="0"/>
              </a:rPr>
              <a:t> User &lt; </a:t>
            </a:r>
            <a:r>
              <a:rPr lang="en-GB" sz="2000" b="1" dirty="0" err="1">
                <a:solidFill>
                  <a:srgbClr val="CC6600"/>
                </a:solidFill>
                <a:latin typeface="Arial" charset="0"/>
                <a:ea typeface="ＭＳ Ｐゴシック" charset="0"/>
                <a:cs typeface="ＭＳ Ｐゴシック" charset="0"/>
              </a:rPr>
              <a:t>ActiveRecord</a:t>
            </a:r>
            <a:r>
              <a:rPr lang="en-GB" sz="2000" b="1" dirty="0">
                <a:solidFill>
                  <a:srgbClr val="CC6600"/>
                </a:solidFill>
                <a:latin typeface="Arial" charset="0"/>
                <a:ea typeface="ＭＳ Ｐゴシック" charset="0"/>
                <a:cs typeface="ＭＳ Ｐゴシック" charset="0"/>
              </a:rPr>
              <a:t>::Base </a:t>
            </a:r>
          </a:p>
          <a:p>
            <a:pPr marL="0" indent="0" defTabSz="91440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GB" sz="2000" b="1" dirty="0">
                <a:solidFill>
                  <a:srgbClr val="CC6600"/>
                </a:solidFill>
                <a:latin typeface="Arial" charset="0"/>
                <a:ea typeface="ＭＳ Ｐゴシック" charset="0"/>
                <a:cs typeface="ＭＳ Ｐゴシック" charset="0"/>
              </a:rPr>
              <a:t>      </a:t>
            </a:r>
            <a:r>
              <a:rPr lang="en-GB" sz="2000" b="1" dirty="0" err="1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def</a:t>
            </a:r>
            <a:r>
              <a:rPr lang="en-GB" sz="2000" b="1" dirty="0">
                <a:solidFill>
                  <a:srgbClr val="CC6600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GB" sz="2000" b="1" dirty="0" err="1">
                <a:solidFill>
                  <a:srgbClr val="CC6600"/>
                </a:solidFill>
                <a:latin typeface="Arial" charset="0"/>
                <a:ea typeface="ＭＳ Ｐゴシック" charset="0"/>
                <a:cs typeface="ＭＳ Ｐゴシック" charset="0"/>
              </a:rPr>
              <a:t>self.authenticate</a:t>
            </a:r>
            <a:r>
              <a:rPr lang="en-GB" sz="2000" b="1" dirty="0">
                <a:solidFill>
                  <a:srgbClr val="CC6600"/>
                </a:solidFill>
                <a:latin typeface="Arial" charset="0"/>
                <a:ea typeface="ＭＳ Ｐゴシック" charset="0"/>
                <a:cs typeface="ＭＳ Ｐゴシック" charset="0"/>
              </a:rPr>
              <a:t>(</a:t>
            </a:r>
            <a:r>
              <a:rPr lang="en-GB" sz="2000" b="1" dirty="0" err="1">
                <a:solidFill>
                  <a:srgbClr val="CC6600"/>
                </a:solidFill>
                <a:latin typeface="Arial" charset="0"/>
                <a:ea typeface="ＭＳ Ｐゴシック" charset="0"/>
                <a:cs typeface="ＭＳ Ｐゴシック" charset="0"/>
              </a:rPr>
              <a:t>user_info</a:t>
            </a:r>
            <a:r>
              <a:rPr lang="en-GB" sz="2000" b="1" dirty="0">
                <a:solidFill>
                  <a:srgbClr val="CC6600"/>
                </a:solidFill>
                <a:latin typeface="Arial" charset="0"/>
                <a:ea typeface="ＭＳ Ｐゴシック" charset="0"/>
                <a:cs typeface="ＭＳ Ｐゴシック" charset="0"/>
              </a:rPr>
              <a:t>)</a:t>
            </a:r>
          </a:p>
          <a:p>
            <a:pPr marL="0" indent="0" defTabSz="91440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GB" sz="2000" b="1" dirty="0">
                <a:solidFill>
                  <a:srgbClr val="CC6600"/>
                </a:solidFill>
                <a:latin typeface="Arial" charset="0"/>
                <a:ea typeface="ＭＳ Ｐゴシック" charset="0"/>
                <a:cs typeface="ＭＳ Ｐゴシック" charset="0"/>
              </a:rPr>
              <a:t>      </a:t>
            </a:r>
            <a:r>
              <a:rPr lang="en-GB" sz="2000" b="1" dirty="0" smtClean="0">
                <a:solidFill>
                  <a:srgbClr val="CC6600"/>
                </a:solidFill>
                <a:latin typeface="Arial" charset="0"/>
                <a:ea typeface="ＭＳ Ｐゴシック" charset="0"/>
                <a:cs typeface="ＭＳ Ｐゴシック" charset="0"/>
              </a:rPr>
              <a:t>      </a:t>
            </a:r>
            <a:r>
              <a:rPr lang="en-GB" sz="2000" b="1" dirty="0" smtClean="0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GB" sz="2000" b="1" dirty="0" err="1" smtClean="0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rPr>
              <a:t>find_by_username_and_password</a:t>
            </a:r>
            <a:r>
              <a:rPr lang="en-GB" sz="2000" b="1" dirty="0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rPr>
              <a:t>(</a:t>
            </a:r>
            <a:r>
              <a:rPr lang="en-GB" sz="2000" b="1" dirty="0" err="1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rPr>
              <a:t>user_info</a:t>
            </a:r>
            <a:r>
              <a:rPr lang="en-GB" sz="2000" b="1" dirty="0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rPr>
              <a:t>[:username],</a:t>
            </a:r>
          </a:p>
          <a:p>
            <a:pPr marL="0" indent="0" defTabSz="91440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GB" sz="2000" b="1" dirty="0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rPr>
              <a:t>                      </a:t>
            </a:r>
            <a:r>
              <a:rPr lang="en-GB" sz="2000" b="1" dirty="0" err="1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rPr>
              <a:t>user_info</a:t>
            </a:r>
            <a:r>
              <a:rPr lang="en-GB" sz="2000" b="1" dirty="0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rPr>
              <a:t>[:password])</a:t>
            </a:r>
          </a:p>
          <a:p>
            <a:pPr marL="0" indent="0" defTabSz="91440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GB" sz="2000" b="1" dirty="0">
                <a:solidFill>
                  <a:srgbClr val="CC6600"/>
                </a:solidFill>
                <a:latin typeface="Arial" charset="0"/>
                <a:ea typeface="ＭＳ Ｐゴシック" charset="0"/>
                <a:cs typeface="ＭＳ Ｐゴシック" charset="0"/>
              </a:rPr>
              <a:t>   </a:t>
            </a:r>
            <a:r>
              <a:rPr lang="en-GB" sz="2000" b="1" dirty="0" smtClean="0">
                <a:solidFill>
                  <a:srgbClr val="CC6600"/>
                </a:solidFill>
                <a:latin typeface="Arial" charset="0"/>
                <a:ea typeface="ＭＳ Ｐゴシック" charset="0"/>
                <a:cs typeface="ＭＳ Ｐゴシック" charset="0"/>
              </a:rPr>
              <a:t>  </a:t>
            </a:r>
            <a:r>
              <a:rPr lang="en-GB" sz="2000" b="1" dirty="0" smtClean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GB" sz="2000" b="1" dirty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end</a:t>
            </a:r>
          </a:p>
          <a:p>
            <a:pPr marL="0" indent="0" defTabSz="91440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GB" sz="2000" b="1" dirty="0">
                <a:solidFill>
                  <a:srgbClr val="CC6600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GB" sz="2000" b="1" dirty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end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Example - Model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844675"/>
            <a:ext cx="4608314" cy="2232025"/>
          </a:xfrm>
          <a:ln>
            <a:solidFill>
              <a:srgbClr val="FF6600"/>
            </a:solidFill>
            <a:miter lim="800000"/>
            <a:headEnd/>
            <a:tailEnd/>
          </a:ln>
        </p:spPr>
        <p:txBody>
          <a:bodyPr/>
          <a:lstStyle/>
          <a:p>
            <a:pPr marL="0" indent="0" defTabSz="914400" eaLnBrk="1" hangingPunct="1">
              <a:lnSpc>
                <a:spcPct val="80000"/>
              </a:lnSpc>
              <a:buFont typeface="Arial" charset="0"/>
              <a:buNone/>
            </a:pPr>
            <a:r>
              <a:rPr lang="en-US" sz="1400" b="1" dirty="0">
                <a:solidFill>
                  <a:schemeClr val="folHlink"/>
                </a:solidFill>
                <a:latin typeface="Arial" charset="0"/>
                <a:ea typeface="ＭＳ Ｐゴシック" charset="0"/>
                <a:cs typeface="ＭＳ Ｐゴシック" charset="0"/>
              </a:rPr>
              <a:t>app/models/</a:t>
            </a:r>
            <a:r>
              <a:rPr lang="en-US" sz="1400" b="1" dirty="0" err="1">
                <a:solidFill>
                  <a:schemeClr val="folHlink"/>
                </a:solidFill>
                <a:latin typeface="Arial" charset="0"/>
                <a:ea typeface="ＭＳ Ｐゴシック" charset="0"/>
                <a:cs typeface="ＭＳ Ｐゴシック" charset="0"/>
              </a:rPr>
              <a:t>user.rb</a:t>
            </a:r>
            <a:r>
              <a:rPr lang="en-US" sz="1400" b="1" dirty="0">
                <a:solidFill>
                  <a:schemeClr val="folHlink"/>
                </a:solidFill>
                <a:latin typeface="Arial" charset="0"/>
                <a:ea typeface="ＭＳ Ｐゴシック" charset="0"/>
                <a:cs typeface="ＭＳ Ｐゴシック" charset="0"/>
              </a:rPr>
              <a:t>:</a:t>
            </a:r>
          </a:p>
          <a:p>
            <a:pPr marL="0" indent="0" defTabSz="91440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GB" sz="1400" b="1" dirty="0">
              <a:solidFill>
                <a:srgbClr val="CC6600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marL="0" indent="0" defTabSz="91440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GB" sz="1400" b="1" dirty="0">
                <a:solidFill>
                  <a:srgbClr val="CC6600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GB" sz="1400" b="1" dirty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class</a:t>
            </a:r>
            <a:r>
              <a:rPr lang="en-GB" sz="1400" b="1" dirty="0">
                <a:solidFill>
                  <a:srgbClr val="CC6600"/>
                </a:solidFill>
                <a:latin typeface="Arial" charset="0"/>
                <a:ea typeface="ＭＳ Ｐゴシック" charset="0"/>
                <a:cs typeface="ＭＳ Ｐゴシック" charset="0"/>
              </a:rPr>
              <a:t> User &lt; </a:t>
            </a:r>
            <a:r>
              <a:rPr lang="en-GB" sz="1400" b="1" dirty="0" err="1">
                <a:solidFill>
                  <a:srgbClr val="CC6600"/>
                </a:solidFill>
                <a:latin typeface="Arial" charset="0"/>
                <a:ea typeface="ＭＳ Ｐゴシック" charset="0"/>
                <a:cs typeface="ＭＳ Ｐゴシック" charset="0"/>
              </a:rPr>
              <a:t>ActiveRecord</a:t>
            </a:r>
            <a:r>
              <a:rPr lang="en-GB" sz="1400" b="1" dirty="0">
                <a:solidFill>
                  <a:srgbClr val="CC6600"/>
                </a:solidFill>
                <a:latin typeface="Arial" charset="0"/>
                <a:ea typeface="ＭＳ Ｐゴシック" charset="0"/>
                <a:cs typeface="ＭＳ Ｐゴシック" charset="0"/>
              </a:rPr>
              <a:t>::Base </a:t>
            </a:r>
          </a:p>
          <a:p>
            <a:pPr marL="0" indent="0" defTabSz="91440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GB" sz="1400" b="1" dirty="0">
                <a:solidFill>
                  <a:srgbClr val="CC6600"/>
                </a:solidFill>
                <a:latin typeface="Arial" charset="0"/>
                <a:ea typeface="ＭＳ Ｐゴシック" charset="0"/>
                <a:cs typeface="ＭＳ Ｐゴシック" charset="0"/>
              </a:rPr>
              <a:t>   </a:t>
            </a:r>
            <a:r>
              <a:rPr lang="en-GB" sz="1400" b="1" dirty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   </a:t>
            </a:r>
            <a:r>
              <a:rPr lang="en-GB" sz="1400" b="1" dirty="0" err="1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def</a:t>
            </a:r>
            <a:r>
              <a:rPr lang="en-GB" sz="1400" b="1" dirty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GB" sz="1400" b="1" dirty="0" err="1">
                <a:solidFill>
                  <a:srgbClr val="CC6600"/>
                </a:solidFill>
                <a:latin typeface="Arial" charset="0"/>
                <a:ea typeface="ＭＳ Ｐゴシック" charset="0"/>
                <a:cs typeface="ＭＳ Ｐゴシック" charset="0"/>
              </a:rPr>
              <a:t>self.authenticate</a:t>
            </a:r>
            <a:r>
              <a:rPr lang="en-GB" sz="1400" b="1" dirty="0">
                <a:solidFill>
                  <a:srgbClr val="CC6600"/>
                </a:solidFill>
                <a:latin typeface="Arial" charset="0"/>
                <a:ea typeface="ＭＳ Ｐゴシック" charset="0"/>
                <a:cs typeface="ＭＳ Ｐゴシック" charset="0"/>
              </a:rPr>
              <a:t>(</a:t>
            </a:r>
            <a:r>
              <a:rPr lang="en-GB" sz="1400" b="1" dirty="0" err="1">
                <a:solidFill>
                  <a:srgbClr val="CC6600"/>
                </a:solidFill>
                <a:latin typeface="Arial" charset="0"/>
                <a:ea typeface="ＭＳ Ｐゴシック" charset="0"/>
                <a:cs typeface="ＭＳ Ｐゴシック" charset="0"/>
              </a:rPr>
              <a:t>user_info</a:t>
            </a:r>
            <a:r>
              <a:rPr lang="en-GB" sz="1400" b="1" dirty="0">
                <a:solidFill>
                  <a:srgbClr val="CC6600"/>
                </a:solidFill>
                <a:latin typeface="Arial" charset="0"/>
                <a:ea typeface="ＭＳ Ｐゴシック" charset="0"/>
                <a:cs typeface="ＭＳ Ｐゴシック" charset="0"/>
              </a:rPr>
              <a:t>)</a:t>
            </a:r>
          </a:p>
          <a:p>
            <a:pPr marL="0" indent="0" defTabSz="91440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GB" sz="1400" b="1" dirty="0">
                <a:solidFill>
                  <a:srgbClr val="CC6600"/>
                </a:solidFill>
                <a:latin typeface="Arial" charset="0"/>
                <a:ea typeface="ＭＳ Ｐゴシック" charset="0"/>
                <a:cs typeface="ＭＳ Ｐゴシック" charset="0"/>
              </a:rPr>
              <a:t>     </a:t>
            </a:r>
            <a:r>
              <a:rPr lang="en-GB" sz="1400" b="1" dirty="0" smtClean="0">
                <a:solidFill>
                  <a:srgbClr val="CC6600"/>
                </a:solidFill>
                <a:latin typeface="Arial" charset="0"/>
                <a:ea typeface="ＭＳ Ｐゴシック" charset="0"/>
                <a:cs typeface="ＭＳ Ｐゴシック" charset="0"/>
              </a:rPr>
              <a:t>     </a:t>
            </a:r>
            <a:r>
              <a:rPr lang="en-GB" sz="1400" b="1" dirty="0" err="1" smtClean="0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rPr>
              <a:t>find_by_username_and_password</a:t>
            </a:r>
            <a:r>
              <a:rPr lang="en-GB" sz="1400" b="1" dirty="0" smtClean="0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rPr>
              <a:t>(</a:t>
            </a:r>
            <a:r>
              <a:rPr lang="en-GB" sz="1400" b="1" dirty="0" err="1" smtClean="0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rPr>
              <a:t>user_info</a:t>
            </a:r>
            <a:r>
              <a:rPr lang="en-GB" sz="1400" b="1" dirty="0" smtClean="0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rPr>
              <a:t>	[</a:t>
            </a:r>
            <a:r>
              <a:rPr lang="en-GB" sz="1400" b="1" dirty="0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rPr>
              <a:t>:username]</a:t>
            </a:r>
            <a:r>
              <a:rPr lang="en-GB" sz="1400" b="1" dirty="0" smtClean="0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rPr>
              <a:t>,  </a:t>
            </a:r>
            <a:r>
              <a:rPr lang="en-GB" sz="1400" b="1" dirty="0" err="1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rPr>
              <a:t>user_info</a:t>
            </a:r>
            <a:r>
              <a:rPr lang="en-GB" sz="1400" b="1" dirty="0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rPr>
              <a:t>[:password])</a:t>
            </a:r>
          </a:p>
          <a:p>
            <a:pPr marL="0" indent="0" defTabSz="91440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GB" sz="1400" b="1" dirty="0">
                <a:solidFill>
                  <a:srgbClr val="CC6600"/>
                </a:solidFill>
                <a:latin typeface="Arial" charset="0"/>
                <a:ea typeface="ＭＳ Ｐゴシック" charset="0"/>
                <a:cs typeface="ＭＳ Ｐゴシック" charset="0"/>
              </a:rPr>
              <a:t>  </a:t>
            </a:r>
            <a:r>
              <a:rPr lang="en-GB" sz="1400" b="1" dirty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  end</a:t>
            </a:r>
          </a:p>
          <a:p>
            <a:pPr marL="0" indent="0" defTabSz="91440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GB" sz="1400" b="1" dirty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 end</a:t>
            </a:r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5148263" y="1557338"/>
            <a:ext cx="3995737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/>
          <a:p>
            <a:pPr marL="341313" indent="-341313" algn="l" defTabSz="457200" eaLnBrk="1" hangingPunct="1"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GB" b="0">
                <a:solidFill>
                  <a:srgbClr val="000000"/>
                </a:solidFill>
                <a:latin typeface="Arial" charset="0"/>
              </a:rPr>
              <a:t>Called in the process_login method</a:t>
            </a:r>
          </a:p>
          <a:p>
            <a:pPr marL="341313" indent="-341313" algn="l" defTabSz="457200" eaLnBrk="1" hangingPunct="1"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GB" b="0">
                <a:solidFill>
                  <a:srgbClr val="000000"/>
                </a:solidFill>
                <a:latin typeface="Arial" charset="0"/>
              </a:rPr>
              <a:t>find the user object by its username and password</a:t>
            </a:r>
          </a:p>
          <a:p>
            <a:pPr marL="341313" indent="-341313" algn="l" defTabSz="457200" eaLnBrk="1" hangingPunct="1"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charset="0"/>
              <a:buNone/>
            </a:pPr>
            <a:endParaRPr lang="en-GB" b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2075" tIns="46038" rIns="92075" bIns="46038" anchor="b"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Clear Text Password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644900" y="1143000"/>
            <a:ext cx="5499100" cy="4876800"/>
          </a:xfrm>
        </p:spPr>
        <p:txBody>
          <a:bodyPr lIns="92075" tIns="46038" rIns="92075" bIns="46038"/>
          <a:lstStyle/>
          <a:p>
            <a:pPr eaLnBrk="1" hangingPunct="1"/>
            <a:r>
              <a:rPr lang="en-US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Unsecure password: 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storing a raw password in the database </a:t>
            </a:r>
          </a:p>
          <a:p>
            <a:pPr lvl="1" eaLnBrk="1" hangingPunct="1"/>
            <a:r>
              <a:rPr lang="en-US">
                <a:latin typeface="Arial" charset="0"/>
                <a:ea typeface="ＭＳ Ｐゴシック" charset="0"/>
              </a:rPr>
              <a:t>known as “clear text”</a:t>
            </a:r>
          </a:p>
          <a:p>
            <a:pPr lvl="1" eaLnBrk="1" hangingPunct="1"/>
            <a:endParaRPr lang="en-US">
              <a:latin typeface="Arial" charset="0"/>
              <a:ea typeface="ＭＳ Ｐゴシック" charset="0"/>
            </a:endParaRPr>
          </a:p>
          <a:p>
            <a:pPr eaLnBrk="1" hangingPunct="1"/>
            <a:r>
              <a:rPr lang="en-US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Key questions</a:t>
            </a:r>
          </a:p>
          <a:p>
            <a:pPr lvl="1" eaLnBrk="1" hangingPunct="1"/>
            <a:r>
              <a:rPr lang="en-US">
                <a:solidFill>
                  <a:schemeClr val="tx1"/>
                </a:solidFill>
                <a:latin typeface="Arial" charset="0"/>
                <a:ea typeface="ＭＳ Ｐゴシック" charset="0"/>
              </a:rPr>
              <a:t>How is the password stored?</a:t>
            </a:r>
          </a:p>
          <a:p>
            <a:pPr lvl="1" eaLnBrk="1" hangingPunct="1"/>
            <a:r>
              <a:rPr lang="en-US">
                <a:solidFill>
                  <a:schemeClr val="tx1"/>
                </a:solidFill>
                <a:latin typeface="Arial" charset="0"/>
                <a:ea typeface="ＭＳ Ｐゴシック" charset="0"/>
              </a:rPr>
              <a:t>How does the system check the password?</a:t>
            </a:r>
            <a:endParaRPr lang="en-US">
              <a:latin typeface="Arial" charset="0"/>
              <a:ea typeface="ＭＳ Ｐゴシック" charset="0"/>
            </a:endParaRPr>
          </a:p>
          <a:p>
            <a:pPr lvl="1" eaLnBrk="1" hangingPunct="1"/>
            <a:endParaRPr lang="en-US">
              <a:solidFill>
                <a:schemeClr val="tx1"/>
              </a:solidFill>
              <a:latin typeface="Arial" charset="0"/>
              <a:ea typeface="ＭＳ Ｐゴシック" charset="0"/>
            </a:endParaRPr>
          </a:p>
          <a:p>
            <a:pPr eaLnBrk="1" hangingPunct="1"/>
            <a:endParaRPr lang="en-US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6144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73238"/>
            <a:ext cx="3529013" cy="155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2075" tIns="46038" rIns="92075" bIns="46038" anchor="b"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Encrypted Password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492500" y="1295400"/>
            <a:ext cx="5499100" cy="4876800"/>
          </a:xfrm>
        </p:spPr>
        <p:txBody>
          <a:bodyPr lIns="92075" tIns="46038" rIns="92075" bIns="46038"/>
          <a:lstStyle/>
          <a:p>
            <a:pPr eaLnBrk="1" hangingPunct="1"/>
            <a:r>
              <a:rPr lang="en-US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To store a string generated using a cryptographic hash function</a:t>
            </a:r>
          </a:p>
          <a:p>
            <a:pPr lvl="1" eaLnBrk="1" hangingPunct="1"/>
            <a:r>
              <a:rPr lang="en-US">
                <a:latin typeface="Arial" charset="0"/>
                <a:ea typeface="ＭＳ Ｐゴシック" charset="0"/>
              </a:rPr>
              <a:t>which is essentially irreversible</a:t>
            </a:r>
          </a:p>
          <a:p>
            <a:pPr lvl="1" eaLnBrk="1" hangingPunct="1"/>
            <a:r>
              <a:rPr lang="en-US">
                <a:latin typeface="Arial" charset="0"/>
                <a:ea typeface="ＭＳ Ｐゴシック" charset="0"/>
              </a:rPr>
              <a:t>an attacker in possession of the hashed password unable to infer the original</a:t>
            </a:r>
          </a:p>
          <a:p>
            <a:pPr lvl="1" eaLnBrk="1" hangingPunct="1"/>
            <a:endParaRPr lang="en-US">
              <a:solidFill>
                <a:schemeClr val="tx1"/>
              </a:solidFill>
              <a:latin typeface="Arial" charset="0"/>
              <a:ea typeface="ＭＳ Ｐゴシック" charset="0"/>
            </a:endParaRPr>
          </a:p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To verify that a submitted password matches the user’s password</a:t>
            </a:r>
          </a:p>
          <a:p>
            <a:pPr lvl="1" eaLnBrk="1" hangingPunct="1"/>
            <a:r>
              <a:rPr lang="en-US">
                <a:latin typeface="Arial" charset="0"/>
                <a:ea typeface="ＭＳ Ｐゴシック" charset="0"/>
              </a:rPr>
              <a:t>we first encrypt the submitted string and then compare the hashes. </a:t>
            </a:r>
            <a:endParaRPr lang="en-US">
              <a:solidFill>
                <a:schemeClr val="bg2"/>
              </a:solidFill>
              <a:latin typeface="Arial" charset="0"/>
              <a:ea typeface="ＭＳ Ｐゴシック" charset="0"/>
            </a:endParaRPr>
          </a:p>
        </p:txBody>
      </p:sp>
      <p:pic>
        <p:nvPicPr>
          <p:cNvPr id="6246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73238"/>
            <a:ext cx="3529013" cy="155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 – Model for Encrypted Passwords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371600"/>
            <a:ext cx="8640762" cy="3898900"/>
          </a:xfrm>
          <a:ln>
            <a:solidFill>
              <a:srgbClr val="FF6600"/>
            </a:solidFill>
          </a:ln>
        </p:spPr>
        <p:txBody>
          <a:bodyPr/>
          <a:lstStyle/>
          <a:p>
            <a:pPr marL="0" indent="0" defTabSz="914400" eaLnBrk="1" hangingPunct="1">
              <a:buFont typeface="Arial" charset="0"/>
              <a:buNone/>
            </a:pPr>
            <a:r>
              <a:rPr lang="en-US" sz="2000" b="1" dirty="0">
                <a:solidFill>
                  <a:schemeClr val="folHlink"/>
                </a:solidFill>
              </a:rPr>
              <a:t>app/models/</a:t>
            </a:r>
            <a:r>
              <a:rPr lang="en-US" sz="2000" b="1" dirty="0" err="1">
                <a:solidFill>
                  <a:schemeClr val="folHlink"/>
                </a:solidFill>
              </a:rPr>
              <a:t>user.rb</a:t>
            </a:r>
            <a:r>
              <a:rPr lang="en-US" sz="2000" b="1" dirty="0" smtClean="0">
                <a:solidFill>
                  <a:schemeClr val="folHlink"/>
                </a:solidFill>
              </a:rPr>
              <a:t>:</a:t>
            </a:r>
            <a:endParaRPr lang="en-GB" sz="2000" b="1" dirty="0" smtClean="0">
              <a:solidFill>
                <a:srgbClr val="CC6600"/>
              </a:solidFill>
            </a:endParaRPr>
          </a:p>
          <a:p>
            <a:pPr marL="0" indent="0" defTabSz="91440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GB" b="1" dirty="0">
                <a:solidFill>
                  <a:srgbClr val="CC6600"/>
                </a:solidFill>
              </a:rPr>
              <a:t> </a:t>
            </a:r>
            <a:r>
              <a:rPr lang="en-GB" sz="1600" b="1" dirty="0">
                <a:solidFill>
                  <a:srgbClr val="CC6600"/>
                </a:solidFill>
              </a:rPr>
              <a:t>class User &lt; </a:t>
            </a:r>
            <a:r>
              <a:rPr lang="en-GB" sz="1600" b="1" dirty="0" err="1">
                <a:solidFill>
                  <a:srgbClr val="CC6600"/>
                </a:solidFill>
              </a:rPr>
              <a:t>ActiveRecord</a:t>
            </a:r>
            <a:r>
              <a:rPr lang="en-GB" sz="1600" b="1" dirty="0">
                <a:solidFill>
                  <a:srgbClr val="CC6600"/>
                </a:solidFill>
              </a:rPr>
              <a:t>::Base </a:t>
            </a:r>
          </a:p>
          <a:p>
            <a:pPr marL="0" indent="0" defTabSz="91440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GB" sz="1600" b="1" dirty="0">
                <a:solidFill>
                  <a:srgbClr val="CC6600"/>
                </a:solidFill>
              </a:rPr>
              <a:t>    </a:t>
            </a:r>
            <a:r>
              <a:rPr lang="en-GB" sz="1600" b="1" dirty="0" smtClean="0">
                <a:solidFill>
                  <a:srgbClr val="CC6600"/>
                </a:solidFill>
              </a:rPr>
              <a:t> 	 </a:t>
            </a:r>
            <a:r>
              <a:rPr lang="en-US" sz="1600" b="1" dirty="0" err="1" smtClean="0">
                <a:solidFill>
                  <a:srgbClr val="CC6600"/>
                </a:solidFill>
              </a:rPr>
              <a:t>attr_accessor</a:t>
            </a:r>
            <a:r>
              <a:rPr lang="en-US" sz="1600" b="1" dirty="0" smtClean="0">
                <a:solidFill>
                  <a:srgbClr val="CC6600"/>
                </a:solidFill>
              </a:rPr>
              <a:t> :password</a:t>
            </a:r>
            <a:br>
              <a:rPr lang="en-US" sz="1600" b="1" dirty="0" smtClean="0">
                <a:solidFill>
                  <a:srgbClr val="CC6600"/>
                </a:solidFill>
              </a:rPr>
            </a:br>
            <a:r>
              <a:rPr lang="en-US" sz="1600" b="1" dirty="0" smtClean="0">
                <a:solidFill>
                  <a:srgbClr val="CC6600"/>
                </a:solidFill>
              </a:rPr>
              <a:t>     	 </a:t>
            </a:r>
            <a:r>
              <a:rPr lang="en-US" sz="1600" b="1" dirty="0" err="1" smtClean="0">
                <a:solidFill>
                  <a:srgbClr val="CC6600"/>
                </a:solidFill>
              </a:rPr>
              <a:t>before_save</a:t>
            </a:r>
            <a:r>
              <a:rPr lang="en-US" sz="1600" b="1" dirty="0" smtClean="0">
                <a:solidFill>
                  <a:srgbClr val="CC6600"/>
                </a:solidFill>
              </a:rPr>
              <a:t> :</a:t>
            </a:r>
            <a:r>
              <a:rPr lang="en-US" sz="1600" b="1" dirty="0" err="1" smtClean="0">
                <a:solidFill>
                  <a:srgbClr val="CC6600"/>
                </a:solidFill>
              </a:rPr>
              <a:t>encrypt_password</a:t>
            </a:r>
            <a:r>
              <a:rPr lang="en-US" sz="1600" b="1" dirty="0" smtClean="0">
                <a:solidFill>
                  <a:srgbClr val="CC6600"/>
                </a:solidFill>
              </a:rPr>
              <a:t> </a:t>
            </a:r>
            <a:br>
              <a:rPr lang="en-US" sz="1600" b="1" dirty="0" smtClean="0">
                <a:solidFill>
                  <a:srgbClr val="CC6600"/>
                </a:solidFill>
              </a:rPr>
            </a:br>
            <a:r>
              <a:rPr lang="en-US" sz="1600" b="1" dirty="0" smtClean="0">
                <a:solidFill>
                  <a:srgbClr val="CC6600"/>
                </a:solidFill>
              </a:rPr>
              <a:t>	</a:t>
            </a:r>
            <a:br>
              <a:rPr lang="en-US" sz="1600" b="1" dirty="0" smtClean="0">
                <a:solidFill>
                  <a:srgbClr val="CC6600"/>
                </a:solidFill>
              </a:rPr>
            </a:br>
            <a:r>
              <a:rPr lang="en-US" sz="1600" b="1" dirty="0" smtClean="0">
                <a:solidFill>
                  <a:srgbClr val="CC6600"/>
                </a:solidFill>
              </a:rPr>
              <a:t>  </a:t>
            </a:r>
            <a:r>
              <a:rPr lang="en-US" sz="1600" b="1" dirty="0" err="1" smtClean="0">
                <a:solidFill>
                  <a:srgbClr val="CC6600"/>
                </a:solidFill>
              </a:rPr>
              <a:t>def</a:t>
            </a:r>
            <a:r>
              <a:rPr lang="en-US" sz="1600" b="1" dirty="0" smtClean="0">
                <a:solidFill>
                  <a:srgbClr val="CC6600"/>
                </a:solidFill>
              </a:rPr>
              <a:t> </a:t>
            </a:r>
            <a:r>
              <a:rPr lang="en-US" sz="1600" b="1" dirty="0" err="1" smtClean="0">
                <a:solidFill>
                  <a:srgbClr val="CC6600"/>
                </a:solidFill>
              </a:rPr>
              <a:t>encrypt_password</a:t>
            </a:r>
            <a:r>
              <a:rPr lang="en-US" sz="1600" b="1" dirty="0" smtClean="0">
                <a:solidFill>
                  <a:srgbClr val="CC6600"/>
                </a:solidFill>
              </a:rPr>
              <a:t/>
            </a:r>
            <a:br>
              <a:rPr lang="en-US" sz="1600" b="1" dirty="0" smtClean="0">
                <a:solidFill>
                  <a:srgbClr val="CC6600"/>
                </a:solidFill>
              </a:rPr>
            </a:br>
            <a:r>
              <a:rPr lang="en-US" sz="1600" b="1" dirty="0" smtClean="0">
                <a:solidFill>
                  <a:srgbClr val="CC6600"/>
                </a:solidFill>
              </a:rPr>
              <a:t>	if </a:t>
            </a:r>
            <a:r>
              <a:rPr lang="en-US" sz="1600" b="1" dirty="0" err="1" smtClean="0">
                <a:solidFill>
                  <a:srgbClr val="CC6600"/>
                </a:solidFill>
              </a:rPr>
              <a:t>password.present</a:t>
            </a:r>
            <a:r>
              <a:rPr lang="en-US" sz="1600" b="1" dirty="0" smtClean="0">
                <a:solidFill>
                  <a:srgbClr val="CC6600"/>
                </a:solidFill>
              </a:rPr>
              <a:t>?</a:t>
            </a:r>
            <a:br>
              <a:rPr lang="en-US" sz="1600" b="1" dirty="0" smtClean="0">
                <a:solidFill>
                  <a:srgbClr val="CC6600"/>
                </a:solidFill>
              </a:rPr>
            </a:br>
            <a:r>
              <a:rPr lang="en-US" sz="1600" b="1" dirty="0" smtClean="0">
                <a:solidFill>
                  <a:srgbClr val="CC6600"/>
                </a:solidFill>
              </a:rPr>
              <a:t>		</a:t>
            </a:r>
            <a:r>
              <a:rPr lang="en-US" sz="1600" b="1" dirty="0" err="1" smtClean="0">
                <a:solidFill>
                  <a:srgbClr val="FF0000"/>
                </a:solidFill>
              </a:rPr>
              <a:t>self.password_salt</a:t>
            </a:r>
            <a:r>
              <a:rPr lang="en-US" sz="1600" b="1" dirty="0" smtClean="0">
                <a:solidFill>
                  <a:srgbClr val="FF0000"/>
                </a:solidFill>
              </a:rPr>
              <a:t> = </a:t>
            </a:r>
            <a:r>
              <a:rPr lang="en-US" sz="1600" b="1" dirty="0" err="1" smtClean="0">
                <a:solidFill>
                  <a:srgbClr val="FF0000"/>
                </a:solidFill>
              </a:rPr>
              <a:t>BCrypt</a:t>
            </a:r>
            <a:r>
              <a:rPr lang="en-US" sz="1600" b="1" dirty="0" smtClean="0">
                <a:solidFill>
                  <a:srgbClr val="FF0000"/>
                </a:solidFill>
              </a:rPr>
              <a:t>::</a:t>
            </a:r>
            <a:r>
              <a:rPr lang="en-US" sz="1600" b="1" dirty="0" err="1" smtClean="0">
                <a:solidFill>
                  <a:srgbClr val="FF0000"/>
                </a:solidFill>
              </a:rPr>
              <a:t>Engine.generate_salt</a:t>
            </a:r>
            <a:r>
              <a:rPr lang="en-US" sz="1600" b="1" dirty="0" smtClean="0">
                <a:solidFill>
                  <a:srgbClr val="CC6600"/>
                </a:solidFill>
              </a:rPr>
              <a:t/>
            </a:r>
            <a:br>
              <a:rPr lang="en-US" sz="1600" b="1" dirty="0" smtClean="0">
                <a:solidFill>
                  <a:srgbClr val="CC6600"/>
                </a:solidFill>
              </a:rPr>
            </a:br>
            <a:r>
              <a:rPr lang="en-US" sz="1600" b="1" dirty="0" smtClean="0">
                <a:solidFill>
                  <a:srgbClr val="CC6600"/>
                </a:solidFill>
              </a:rPr>
              <a:t>		</a:t>
            </a:r>
            <a:r>
              <a:rPr lang="en-US" sz="1600" b="1" dirty="0" err="1" smtClean="0">
                <a:solidFill>
                  <a:srgbClr val="FF0000"/>
                </a:solidFill>
              </a:rPr>
              <a:t>self.password_hash</a:t>
            </a:r>
            <a:r>
              <a:rPr lang="en-US" sz="1600" b="1" dirty="0" smtClean="0">
                <a:solidFill>
                  <a:srgbClr val="FF0000"/>
                </a:solidFill>
              </a:rPr>
              <a:t> = </a:t>
            </a:r>
            <a:r>
              <a:rPr lang="en-US" sz="1600" b="1" dirty="0" err="1" smtClean="0">
                <a:solidFill>
                  <a:srgbClr val="FF0000"/>
                </a:solidFill>
              </a:rPr>
              <a:t>BCrypt</a:t>
            </a:r>
            <a:r>
              <a:rPr lang="en-US" sz="1600" b="1" dirty="0" smtClean="0">
                <a:solidFill>
                  <a:srgbClr val="FF0000"/>
                </a:solidFill>
              </a:rPr>
              <a:t>::</a:t>
            </a:r>
            <a:r>
              <a:rPr lang="en-US" sz="1600" b="1" dirty="0" err="1" smtClean="0">
                <a:solidFill>
                  <a:srgbClr val="FF0000"/>
                </a:solidFill>
              </a:rPr>
              <a:t>Engine.hash_secret</a:t>
            </a:r>
            <a:r>
              <a:rPr lang="en-US" sz="1600" b="1" dirty="0" smtClean="0">
                <a:solidFill>
                  <a:srgbClr val="FF0000"/>
                </a:solidFill>
              </a:rPr>
              <a:t>(password, </a:t>
            </a:r>
            <a:r>
              <a:rPr lang="en-US" sz="1600" b="1" dirty="0" err="1" smtClean="0">
                <a:solidFill>
                  <a:srgbClr val="FF0000"/>
                </a:solidFill>
              </a:rPr>
              <a:t>password_salt</a:t>
            </a:r>
            <a:r>
              <a:rPr lang="en-US" sz="1600" b="1" dirty="0" smtClean="0">
                <a:solidFill>
                  <a:srgbClr val="FF0000"/>
                </a:solidFill>
              </a:rPr>
              <a:t>)</a:t>
            </a:r>
            <a:r>
              <a:rPr lang="en-US" sz="1600" b="1" dirty="0" smtClean="0">
                <a:solidFill>
                  <a:srgbClr val="CC6600"/>
                </a:solidFill>
              </a:rPr>
              <a:t/>
            </a:r>
            <a:br>
              <a:rPr lang="en-US" sz="1600" b="1" dirty="0" smtClean="0">
                <a:solidFill>
                  <a:srgbClr val="CC6600"/>
                </a:solidFill>
              </a:rPr>
            </a:br>
            <a:r>
              <a:rPr lang="en-US" sz="1600" b="1" dirty="0" smtClean="0">
                <a:solidFill>
                  <a:srgbClr val="CC6600"/>
                </a:solidFill>
              </a:rPr>
              <a:t>	end </a:t>
            </a:r>
            <a:br>
              <a:rPr lang="en-US" sz="1600" b="1" dirty="0" smtClean="0">
                <a:solidFill>
                  <a:srgbClr val="CC6600"/>
                </a:solidFill>
              </a:rPr>
            </a:br>
            <a:r>
              <a:rPr lang="en-US" sz="1600" b="1" dirty="0" smtClean="0">
                <a:solidFill>
                  <a:srgbClr val="CC6600"/>
                </a:solidFill>
              </a:rPr>
              <a:t>  end </a:t>
            </a:r>
          </a:p>
          <a:p>
            <a:pPr marL="0" indent="0" defTabSz="91440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600" b="1" dirty="0" smtClean="0">
                <a:solidFill>
                  <a:srgbClr val="CC6600"/>
                </a:solidFill>
              </a:rPr>
              <a:t> …</a:t>
            </a:r>
            <a:br>
              <a:rPr lang="en-US" sz="1600" b="1" dirty="0" smtClean="0">
                <a:solidFill>
                  <a:srgbClr val="CC6600"/>
                </a:solidFill>
              </a:rPr>
            </a:br>
            <a:r>
              <a:rPr lang="en-US" sz="1600" b="1" dirty="0" smtClean="0">
                <a:solidFill>
                  <a:srgbClr val="CC6600"/>
                </a:solidFill>
              </a:rPr>
              <a:t>end</a:t>
            </a:r>
            <a:endParaRPr lang="en-GB" sz="1600" b="1" dirty="0">
              <a:solidFill>
                <a:srgbClr val="CC66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 - Model for Encrypted Passwords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1556792"/>
            <a:ext cx="4968552" cy="3816423"/>
          </a:xfrm>
          <a:ln>
            <a:solidFill>
              <a:srgbClr val="FF6600"/>
            </a:solidFill>
          </a:ln>
        </p:spPr>
        <p:txBody>
          <a:bodyPr/>
          <a:lstStyle/>
          <a:p>
            <a:pPr marL="0" indent="0" defTabSz="914400" eaLnBrk="1" hangingPunct="1">
              <a:buFont typeface="Arial" charset="0"/>
              <a:buNone/>
              <a:defRPr/>
            </a:pPr>
            <a:r>
              <a:rPr lang="en-US" sz="1400" b="1" dirty="0" smtClean="0">
                <a:solidFill>
                  <a:schemeClr val="folHlink"/>
                </a:solidFill>
              </a:rPr>
              <a:t>app/models/</a:t>
            </a:r>
            <a:r>
              <a:rPr lang="en-US" sz="1400" b="1" dirty="0" err="1" smtClean="0">
                <a:solidFill>
                  <a:schemeClr val="folHlink"/>
                </a:solidFill>
              </a:rPr>
              <a:t>user.rb</a:t>
            </a:r>
            <a:r>
              <a:rPr lang="en-US" sz="1400" b="1" dirty="0" smtClean="0">
                <a:solidFill>
                  <a:schemeClr val="folHlink"/>
                </a:solidFill>
              </a:rPr>
              <a:t>:</a:t>
            </a:r>
            <a:endParaRPr lang="en-GB" sz="1400" b="1" dirty="0" smtClean="0">
              <a:solidFill>
                <a:srgbClr val="CC6600"/>
              </a:solidFill>
            </a:endParaRPr>
          </a:p>
          <a:p>
            <a:pPr marL="0" indent="0" defTabSz="91440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GB" sz="1400" b="1" dirty="0" smtClean="0">
                <a:solidFill>
                  <a:srgbClr val="CC6600"/>
                </a:solidFill>
              </a:rPr>
              <a:t> class User &lt; </a:t>
            </a:r>
            <a:r>
              <a:rPr lang="en-GB" sz="1400" b="1" dirty="0" err="1" smtClean="0">
                <a:solidFill>
                  <a:srgbClr val="CC6600"/>
                </a:solidFill>
              </a:rPr>
              <a:t>ActiveRecord::Base</a:t>
            </a:r>
            <a:r>
              <a:rPr lang="en-GB" sz="1400" b="1" dirty="0" smtClean="0">
                <a:solidFill>
                  <a:srgbClr val="CC6600"/>
                </a:solidFill>
              </a:rPr>
              <a:t> </a:t>
            </a:r>
          </a:p>
          <a:p>
            <a:pPr marL="0" indent="0" defTabSz="91440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GB" sz="1400" b="1" dirty="0" smtClean="0">
                <a:solidFill>
                  <a:srgbClr val="CC6600"/>
                </a:solidFill>
              </a:rPr>
              <a:t>     	 </a:t>
            </a:r>
            <a:r>
              <a:rPr lang="en-US" sz="1400" b="1" dirty="0" err="1" smtClean="0">
                <a:solidFill>
                  <a:srgbClr val="CC6600"/>
                </a:solidFill>
              </a:rPr>
              <a:t>attr_accessor</a:t>
            </a:r>
            <a:r>
              <a:rPr lang="en-US" sz="1400" b="1" dirty="0" smtClean="0">
                <a:solidFill>
                  <a:srgbClr val="CC6600"/>
                </a:solidFill>
              </a:rPr>
              <a:t> :password</a:t>
            </a:r>
            <a:br>
              <a:rPr lang="en-US" sz="1400" b="1" dirty="0" smtClean="0">
                <a:solidFill>
                  <a:srgbClr val="CC6600"/>
                </a:solidFill>
              </a:rPr>
            </a:br>
            <a:r>
              <a:rPr lang="en-US" sz="1400" b="1" dirty="0" smtClean="0">
                <a:solidFill>
                  <a:srgbClr val="CC6600"/>
                </a:solidFill>
              </a:rPr>
              <a:t>     	 </a:t>
            </a:r>
            <a:r>
              <a:rPr lang="en-US" sz="1400" b="1" dirty="0" err="1" smtClean="0">
                <a:solidFill>
                  <a:srgbClr val="FF0000"/>
                </a:solidFill>
              </a:rPr>
              <a:t>before_save</a:t>
            </a:r>
            <a:r>
              <a:rPr lang="en-US" sz="1400" b="1" dirty="0" smtClean="0">
                <a:solidFill>
                  <a:srgbClr val="FF0000"/>
                </a:solidFill>
              </a:rPr>
              <a:t> :</a:t>
            </a:r>
            <a:r>
              <a:rPr lang="en-US" sz="1400" b="1" dirty="0" err="1" smtClean="0">
                <a:solidFill>
                  <a:srgbClr val="FF0000"/>
                </a:solidFill>
              </a:rPr>
              <a:t>encrypt_password</a:t>
            </a:r>
            <a:r>
              <a:rPr lang="en-US" sz="1400" b="1" dirty="0" smtClean="0">
                <a:solidFill>
                  <a:srgbClr val="FF0000"/>
                </a:solidFill>
              </a:rPr>
              <a:t> </a:t>
            </a:r>
            <a:r>
              <a:rPr lang="en-US" sz="1400" b="1" dirty="0" smtClean="0">
                <a:solidFill>
                  <a:srgbClr val="CC6600"/>
                </a:solidFill>
              </a:rPr>
              <a:t/>
            </a:r>
            <a:br>
              <a:rPr lang="en-US" sz="1400" b="1" dirty="0" smtClean="0">
                <a:solidFill>
                  <a:srgbClr val="CC6600"/>
                </a:solidFill>
              </a:rPr>
            </a:br>
            <a:r>
              <a:rPr lang="en-US" sz="1400" b="1" dirty="0" smtClean="0">
                <a:solidFill>
                  <a:srgbClr val="CC6600"/>
                </a:solidFill>
              </a:rPr>
              <a:t>	</a:t>
            </a:r>
            <a:br>
              <a:rPr lang="en-US" sz="1400" b="1" dirty="0" smtClean="0">
                <a:solidFill>
                  <a:srgbClr val="CC6600"/>
                </a:solidFill>
              </a:rPr>
            </a:br>
            <a:r>
              <a:rPr lang="en-US" sz="1400" b="1" dirty="0" smtClean="0">
                <a:solidFill>
                  <a:srgbClr val="CC6600"/>
                </a:solidFill>
              </a:rPr>
              <a:t>  def </a:t>
            </a:r>
            <a:r>
              <a:rPr lang="en-US" sz="1400" b="1" dirty="0" err="1" smtClean="0">
                <a:solidFill>
                  <a:srgbClr val="CC6600"/>
                </a:solidFill>
              </a:rPr>
              <a:t>encrypt_password</a:t>
            </a:r>
            <a:r>
              <a:rPr lang="en-US" sz="1400" b="1" dirty="0" smtClean="0">
                <a:solidFill>
                  <a:srgbClr val="CC6600"/>
                </a:solidFill>
              </a:rPr>
              <a:t/>
            </a:r>
            <a:br>
              <a:rPr lang="en-US" sz="1400" b="1" dirty="0" smtClean="0">
                <a:solidFill>
                  <a:srgbClr val="CC6600"/>
                </a:solidFill>
              </a:rPr>
            </a:br>
            <a:r>
              <a:rPr lang="en-US" sz="1400" b="1" dirty="0" smtClean="0">
                <a:solidFill>
                  <a:srgbClr val="CC6600"/>
                </a:solidFill>
              </a:rPr>
              <a:t>     if </a:t>
            </a:r>
            <a:r>
              <a:rPr lang="en-US" sz="1400" b="1" dirty="0" err="1" smtClean="0">
                <a:solidFill>
                  <a:srgbClr val="CC6600"/>
                </a:solidFill>
              </a:rPr>
              <a:t>password.present</a:t>
            </a:r>
            <a:r>
              <a:rPr lang="en-US" sz="1400" b="1" dirty="0" smtClean="0">
                <a:solidFill>
                  <a:srgbClr val="CC6600"/>
                </a:solidFill>
              </a:rPr>
              <a:t>?</a:t>
            </a:r>
            <a:br>
              <a:rPr lang="en-US" sz="1400" b="1" dirty="0" smtClean="0">
                <a:solidFill>
                  <a:srgbClr val="CC6600"/>
                </a:solidFill>
              </a:rPr>
            </a:br>
            <a:r>
              <a:rPr lang="en-US" sz="1400" b="1" dirty="0" smtClean="0">
                <a:solidFill>
                  <a:srgbClr val="CC6600"/>
                </a:solidFill>
              </a:rPr>
              <a:t>         </a:t>
            </a:r>
            <a:r>
              <a:rPr lang="en-US" sz="1400" b="1" dirty="0" err="1" smtClean="0">
                <a:solidFill>
                  <a:srgbClr val="FF0000"/>
                </a:solidFill>
              </a:rPr>
              <a:t>self.password_salt</a:t>
            </a:r>
            <a:r>
              <a:rPr lang="en-US" sz="1400" b="1" dirty="0" smtClean="0">
                <a:solidFill>
                  <a:srgbClr val="FF0000"/>
                </a:solidFill>
              </a:rPr>
              <a:t> = </a:t>
            </a:r>
            <a:r>
              <a:rPr lang="en-US" sz="1400" b="1" dirty="0" err="1" smtClean="0">
                <a:solidFill>
                  <a:srgbClr val="FF0000"/>
                </a:solidFill>
              </a:rPr>
              <a:t>BCrypt::Engine.generate_salt</a:t>
            </a:r>
            <a:r>
              <a:rPr lang="en-US" sz="1400" b="1" dirty="0" smtClean="0">
                <a:solidFill>
                  <a:srgbClr val="FF0000"/>
                </a:solidFill>
              </a:rPr>
              <a:t/>
            </a:r>
            <a:br>
              <a:rPr lang="en-US" sz="1400" b="1" dirty="0" smtClean="0">
                <a:solidFill>
                  <a:srgbClr val="FF0000"/>
                </a:solidFill>
              </a:rPr>
            </a:br>
            <a:r>
              <a:rPr lang="en-US" sz="1400" b="1" dirty="0" smtClean="0">
                <a:solidFill>
                  <a:srgbClr val="FF0000"/>
                </a:solidFill>
              </a:rPr>
              <a:t>         </a:t>
            </a:r>
            <a:r>
              <a:rPr lang="en-US" sz="1400" b="1" dirty="0" err="1" smtClean="0">
                <a:solidFill>
                  <a:srgbClr val="FF0000"/>
                </a:solidFill>
              </a:rPr>
              <a:t>self.password_hash</a:t>
            </a:r>
            <a:r>
              <a:rPr lang="en-US" sz="1400" b="1" dirty="0" smtClean="0">
                <a:solidFill>
                  <a:srgbClr val="FF0000"/>
                </a:solidFill>
              </a:rPr>
              <a:t> = </a:t>
            </a:r>
            <a:r>
              <a:rPr lang="en-US" sz="1400" b="1" dirty="0" err="1" smtClean="0">
                <a:solidFill>
                  <a:srgbClr val="FF0000"/>
                </a:solidFill>
              </a:rPr>
              <a:t>BCrypt::Engine.hash_secret(password</a:t>
            </a:r>
            <a:r>
              <a:rPr lang="en-US" sz="1400" b="1" dirty="0" smtClean="0">
                <a:solidFill>
                  <a:srgbClr val="FF0000"/>
                </a:solidFill>
              </a:rPr>
              <a:t>, </a:t>
            </a:r>
            <a:r>
              <a:rPr lang="en-US" sz="1400" b="1" dirty="0" err="1" smtClean="0">
                <a:solidFill>
                  <a:srgbClr val="FF0000"/>
                </a:solidFill>
              </a:rPr>
              <a:t>password_salt</a:t>
            </a:r>
            <a:r>
              <a:rPr lang="en-US" sz="1400" b="1" dirty="0" smtClean="0">
                <a:solidFill>
                  <a:srgbClr val="FF0000"/>
                </a:solidFill>
              </a:rPr>
              <a:t>)</a:t>
            </a:r>
            <a:br>
              <a:rPr lang="en-US" sz="1400" b="1" dirty="0" smtClean="0">
                <a:solidFill>
                  <a:srgbClr val="FF0000"/>
                </a:solidFill>
              </a:rPr>
            </a:br>
            <a:r>
              <a:rPr lang="en-US" sz="1400" b="1" dirty="0" smtClean="0">
                <a:solidFill>
                  <a:srgbClr val="CC6600"/>
                </a:solidFill>
              </a:rPr>
              <a:t>     end </a:t>
            </a:r>
            <a:br>
              <a:rPr lang="en-US" sz="1400" b="1" dirty="0" smtClean="0">
                <a:solidFill>
                  <a:srgbClr val="CC6600"/>
                </a:solidFill>
              </a:rPr>
            </a:br>
            <a:r>
              <a:rPr lang="en-US" sz="1400" b="1" dirty="0" smtClean="0">
                <a:solidFill>
                  <a:srgbClr val="CC6600"/>
                </a:solidFill>
              </a:rPr>
              <a:t>  end </a:t>
            </a:r>
          </a:p>
          <a:p>
            <a:pPr marL="0" indent="0" defTabSz="91440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1400" b="1" dirty="0" smtClean="0">
                <a:solidFill>
                  <a:srgbClr val="CC6600"/>
                </a:solidFill>
              </a:rPr>
              <a:t> …</a:t>
            </a:r>
            <a:br>
              <a:rPr lang="en-US" sz="1400" b="1" dirty="0" smtClean="0">
                <a:solidFill>
                  <a:srgbClr val="CC6600"/>
                </a:solidFill>
              </a:rPr>
            </a:br>
            <a:r>
              <a:rPr lang="en-US" sz="1400" b="1" dirty="0" smtClean="0">
                <a:solidFill>
                  <a:srgbClr val="CC6600"/>
                </a:solidFill>
              </a:rPr>
              <a:t>end</a:t>
            </a:r>
            <a:endParaRPr lang="en-GB" sz="1400" b="1" dirty="0">
              <a:solidFill>
                <a:srgbClr val="CC6600"/>
              </a:solidFill>
            </a:endParaRPr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5148263" y="1557338"/>
            <a:ext cx="3995737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</a:bodyPr>
          <a:lstStyle/>
          <a:p>
            <a:pPr marL="341313" indent="-341313" algn="l" defTabSz="457200" eaLnBrk="1" hangingPunct="1"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US" b="0" dirty="0" err="1" smtClean="0">
                <a:solidFill>
                  <a:srgbClr val="000000"/>
                </a:solidFill>
                <a:latin typeface="Arial" charset="0"/>
              </a:rPr>
              <a:t>before_save</a:t>
            </a:r>
            <a:r>
              <a:rPr lang="en-US" b="0" dirty="0" smtClean="0">
                <a:solidFill>
                  <a:srgbClr val="000000"/>
                </a:solidFill>
                <a:latin typeface="Arial" charset="0"/>
              </a:rPr>
              <a:t> is a callback that trigger logic before saving</a:t>
            </a:r>
          </a:p>
          <a:p>
            <a:pPr marL="341313" indent="-341313" algn="l" defTabSz="457200" eaLnBrk="1" hangingPunct="1"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GB" b="0" dirty="0" smtClean="0">
                <a:solidFill>
                  <a:srgbClr val="000000"/>
                </a:solidFill>
                <a:latin typeface="Arial" charset="0"/>
              </a:rPr>
              <a:t>password </a:t>
            </a:r>
            <a:r>
              <a:rPr lang="en-GB" b="0" dirty="0">
                <a:solidFill>
                  <a:srgbClr val="000000"/>
                </a:solidFill>
                <a:latin typeface="Arial" charset="0"/>
              </a:rPr>
              <a:t>is NOT stored in database</a:t>
            </a:r>
          </a:p>
          <a:p>
            <a:pPr marL="798513" lvl="1" indent="-341313" algn="l" defTabSz="457200" eaLnBrk="1" hangingPunct="1"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GB" b="0" dirty="0">
                <a:solidFill>
                  <a:srgbClr val="000000"/>
                </a:solidFill>
                <a:latin typeface="Arial" charset="0"/>
              </a:rPr>
              <a:t>Instead, it is an attribute of the User class</a:t>
            </a:r>
          </a:p>
          <a:p>
            <a:pPr marL="341313" indent="-341313" algn="l" defTabSz="457200" eaLnBrk="1" hangingPunct="1"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GB" b="0">
                <a:solidFill>
                  <a:srgbClr val="000000"/>
                </a:solidFill>
                <a:latin typeface="Arial" charset="0"/>
              </a:rPr>
              <a:t>We </a:t>
            </a:r>
            <a:r>
              <a:rPr lang="en-GB" b="0" smtClean="0">
                <a:solidFill>
                  <a:srgbClr val="000000"/>
                </a:solidFill>
                <a:latin typeface="Arial" charset="0"/>
              </a:rPr>
              <a:t>generate </a:t>
            </a:r>
            <a:r>
              <a:rPr lang="en-GB" b="0" dirty="0">
                <a:solidFill>
                  <a:srgbClr val="000000"/>
                </a:solidFill>
                <a:latin typeface="Arial" charset="0"/>
              </a:rPr>
              <a:t>a salt, then use both the password and the salt to generate the password hash</a:t>
            </a:r>
          </a:p>
          <a:p>
            <a:pPr marL="341313" indent="-341313" algn="l" defTabSz="457200" eaLnBrk="1" hangingPunct="1"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charset="0"/>
              <a:buNone/>
            </a:pPr>
            <a:endParaRPr lang="en-GB" b="0" dirty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About This Lecture</a:t>
            </a:r>
          </a:p>
        </p:txBody>
      </p:sp>
      <p:sp>
        <p:nvSpPr>
          <p:cNvPr id="440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>
                <a:latin typeface="Arial" charset="0"/>
                <a:ea typeface="ＭＳ Ｐゴシック" charset="0"/>
                <a:cs typeface="ＭＳ Ｐゴシック" charset="0"/>
              </a:rPr>
              <a:t>Form</a:t>
            </a:r>
          </a:p>
          <a:p>
            <a:pPr lvl="1"/>
            <a:r>
              <a:rPr lang="en-US" sz="2400" dirty="0" smtClean="0">
                <a:latin typeface="Arial" charset="0"/>
                <a:ea typeface="ＭＳ Ｐゴシック" charset="0"/>
              </a:rPr>
              <a:t>~40 </a:t>
            </a:r>
            <a:r>
              <a:rPr lang="en-US" sz="2400" dirty="0">
                <a:latin typeface="Arial" charset="0"/>
                <a:ea typeface="ＭＳ Ｐゴシック" charset="0"/>
              </a:rPr>
              <a:t>minutes lectures</a:t>
            </a:r>
          </a:p>
          <a:p>
            <a:pPr lvl="1"/>
            <a:r>
              <a:rPr lang="en-US" sz="2400" dirty="0">
                <a:latin typeface="Arial" charset="0"/>
                <a:ea typeface="ＭＳ Ｐゴシック" charset="0"/>
              </a:rPr>
              <a:t>Question time </a:t>
            </a:r>
            <a:endParaRPr lang="en-US" sz="2400" dirty="0" smtClean="0">
              <a:latin typeface="Arial" charset="0"/>
              <a:ea typeface="ＭＳ Ｐゴシック" charset="0"/>
            </a:endParaRPr>
          </a:p>
          <a:p>
            <a:pPr marL="457200" lvl="1" indent="0">
              <a:buNone/>
            </a:pPr>
            <a:endParaRPr lang="en-US" sz="2400" dirty="0">
              <a:latin typeface="Arial" charset="0"/>
              <a:ea typeface="ＭＳ Ｐゴシック" charset="0"/>
            </a:endParaRPr>
          </a:p>
          <a:p>
            <a:r>
              <a:rPr lang="en-US" sz="2800" b="1" dirty="0">
                <a:latin typeface="Arial" charset="0"/>
                <a:ea typeface="ＭＳ Ｐゴシック" charset="0"/>
                <a:cs typeface="ＭＳ Ｐゴシック" charset="0"/>
              </a:rPr>
              <a:t>Learning Material</a:t>
            </a:r>
          </a:p>
          <a:p>
            <a:pPr lvl="1"/>
            <a:r>
              <a:rPr lang="en-US" sz="2400" dirty="0">
                <a:latin typeface="Arial" charset="0"/>
                <a:ea typeface="ＭＳ Ｐゴシック" charset="0"/>
              </a:rPr>
              <a:t>The </a:t>
            </a:r>
            <a:r>
              <a:rPr lang="en-US" sz="2400" dirty="0" err="1">
                <a:latin typeface="Arial" charset="0"/>
                <a:ea typeface="ＭＳ Ｐゴシック" charset="0"/>
              </a:rPr>
              <a:t>Hartl</a:t>
            </a:r>
            <a:r>
              <a:rPr lang="en-US" sz="2400" dirty="0">
                <a:latin typeface="Arial" charset="0"/>
                <a:ea typeface="ＭＳ Ｐゴシック" charset="0"/>
              </a:rPr>
              <a:t> Book </a:t>
            </a:r>
            <a:r>
              <a:rPr lang="en-US" sz="2400" dirty="0">
                <a:solidFill>
                  <a:srgbClr val="FF0000"/>
                </a:solidFill>
                <a:latin typeface="Arial" charset="0"/>
                <a:ea typeface="ＭＳ Ｐゴシック" charset="0"/>
              </a:rPr>
              <a:t>Sec </a:t>
            </a:r>
            <a:r>
              <a:rPr lang="en-US" sz="2400" dirty="0" smtClean="0">
                <a:solidFill>
                  <a:srgbClr val="FF0000"/>
                </a:solidFill>
                <a:latin typeface="Arial" charset="0"/>
                <a:ea typeface="ＭＳ Ｐゴシック" charset="0"/>
              </a:rPr>
              <a:t>5.3, </a:t>
            </a:r>
            <a:r>
              <a:rPr lang="en-US" sz="2400" dirty="0">
                <a:solidFill>
                  <a:srgbClr val="FF0000"/>
                </a:solidFill>
                <a:latin typeface="Arial" charset="0"/>
                <a:ea typeface="ＭＳ Ｐゴシック" charset="0"/>
              </a:rPr>
              <a:t>Sec </a:t>
            </a:r>
            <a:r>
              <a:rPr lang="en-US" sz="2400" dirty="0" smtClean="0">
                <a:solidFill>
                  <a:srgbClr val="FF0000"/>
                </a:solidFill>
                <a:latin typeface="Arial" charset="0"/>
                <a:ea typeface="ＭＳ Ｐゴシック" charset="0"/>
              </a:rPr>
              <a:t>6.1.1, </a:t>
            </a:r>
            <a:r>
              <a:rPr lang="en-US" sz="2400" dirty="0">
                <a:solidFill>
                  <a:srgbClr val="FF0000"/>
                </a:solidFill>
                <a:latin typeface="Arial" charset="0"/>
                <a:ea typeface="ＭＳ Ｐゴシック" charset="0"/>
              </a:rPr>
              <a:t>Sec </a:t>
            </a:r>
            <a:r>
              <a:rPr lang="en-US" sz="2400" dirty="0" smtClean="0">
                <a:solidFill>
                  <a:srgbClr val="FF0000"/>
                </a:solidFill>
                <a:latin typeface="Arial" charset="0"/>
                <a:ea typeface="ＭＳ Ｐゴシック" charset="0"/>
              </a:rPr>
              <a:t>6.2, </a:t>
            </a:r>
            <a:r>
              <a:rPr lang="en-US" sz="2400" dirty="0">
                <a:solidFill>
                  <a:srgbClr val="FF0000"/>
                </a:solidFill>
                <a:latin typeface="Arial" charset="0"/>
                <a:ea typeface="ＭＳ Ｐゴシック" charset="0"/>
              </a:rPr>
              <a:t>Sec </a:t>
            </a:r>
            <a:r>
              <a:rPr lang="en-US" sz="2400" dirty="0" smtClean="0">
                <a:solidFill>
                  <a:srgbClr val="FF0000"/>
                </a:solidFill>
                <a:latin typeface="Arial" charset="0"/>
                <a:ea typeface="ＭＳ Ｐゴシック" charset="0"/>
              </a:rPr>
              <a:t>6.3. </a:t>
            </a:r>
            <a:r>
              <a:rPr lang="en-US" sz="2400" dirty="0">
                <a:solidFill>
                  <a:srgbClr val="FF0000"/>
                </a:solidFill>
                <a:latin typeface="Arial" charset="0"/>
                <a:ea typeface="ＭＳ Ｐゴシック" charset="0"/>
              </a:rPr>
              <a:t>Sec </a:t>
            </a:r>
            <a:r>
              <a:rPr lang="en-US" sz="2400" dirty="0" smtClean="0">
                <a:solidFill>
                  <a:srgbClr val="FF0000"/>
                </a:solidFill>
                <a:latin typeface="Arial" charset="0"/>
                <a:ea typeface="ＭＳ Ｐゴシック" charset="0"/>
              </a:rPr>
              <a:t>7.1.3;  </a:t>
            </a:r>
            <a:r>
              <a:rPr lang="en-US" sz="2400" dirty="0">
                <a:solidFill>
                  <a:srgbClr val="FF0000"/>
                </a:solidFill>
                <a:latin typeface="Arial" charset="0"/>
                <a:ea typeface="ＭＳ Ｐゴシック" charset="0"/>
              </a:rPr>
              <a:t>Sec </a:t>
            </a:r>
            <a:r>
              <a:rPr lang="en-US" sz="2400" dirty="0" smtClean="0">
                <a:solidFill>
                  <a:srgbClr val="FF0000"/>
                </a:solidFill>
                <a:latin typeface="Arial" charset="0"/>
                <a:ea typeface="ＭＳ Ｐゴシック" charset="0"/>
              </a:rPr>
              <a:t>7.2.2</a:t>
            </a:r>
            <a:endParaRPr lang="en-US" sz="2400" dirty="0">
              <a:solidFill>
                <a:srgbClr val="FF0000"/>
              </a:solidFill>
              <a:latin typeface="Arial" charset="0"/>
              <a:ea typeface="ＭＳ Ｐゴシック" charset="0"/>
            </a:endParaRPr>
          </a:p>
          <a:p>
            <a:pPr lvl="1"/>
            <a:r>
              <a:rPr lang="en-US" sz="2400" dirty="0">
                <a:latin typeface="Arial" charset="0"/>
                <a:ea typeface="ＭＳ Ｐゴシック" charset="0"/>
              </a:rPr>
              <a:t>Agile Web Development with Rails </a:t>
            </a:r>
            <a:r>
              <a:rPr lang="en-US" sz="2400" dirty="0" smtClean="0">
                <a:solidFill>
                  <a:srgbClr val="FF0000"/>
                </a:solidFill>
                <a:latin typeface="Arial" charset="0"/>
                <a:ea typeface="ＭＳ Ｐゴシック" charset="0"/>
              </a:rPr>
              <a:t>Chapter 14</a:t>
            </a:r>
            <a:endParaRPr lang="en-US" sz="2400" dirty="0">
              <a:solidFill>
                <a:srgbClr val="FF0000"/>
              </a:solidFill>
              <a:latin typeface="Arial" charset="0"/>
              <a:ea typeface="ＭＳ Ｐゴシック" charset="0"/>
            </a:endParaRPr>
          </a:p>
          <a:p>
            <a:pPr lvl="1"/>
            <a:endParaRPr lang="en-US" dirty="0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372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332656"/>
            <a:ext cx="8161337" cy="790575"/>
          </a:xfrm>
        </p:spPr>
        <p:txBody>
          <a:bodyPr/>
          <a:lstStyle/>
          <a:p>
            <a:pPr eaLnBrk="1" hangingPunct="1"/>
            <a:r>
              <a:rPr lang="en-US" sz="3200" dirty="0" smtClean="0"/>
              <a:t>Verify Users using Encrypted </a:t>
            </a:r>
            <a:r>
              <a:rPr lang="en-US" sz="3200" dirty="0"/>
              <a:t>Passwords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51520" y="1412776"/>
            <a:ext cx="8640762" cy="5184576"/>
          </a:xfrm>
          <a:prstGeom prst="rect">
            <a:avLst/>
          </a:prstGeom>
          <a:noFill/>
          <a:ln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1313" indent="-341313" algn="l" defTabSz="457200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charset="0"/>
              <a:buChar char="•"/>
              <a:defRPr sz="2400">
                <a:solidFill>
                  <a:srgbClr val="00000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1363" indent="-284163" algn="l" defTabSz="457200" rtl="0" eaLnBrk="0" fontAlgn="base" hangingPunct="0">
              <a:spcBef>
                <a:spcPts val="500"/>
              </a:spcBef>
              <a:spcAft>
                <a:spcPts val="500"/>
              </a:spcAft>
              <a:buClr>
                <a:srgbClr val="000000"/>
              </a:buClr>
              <a:buSzPct val="100000"/>
              <a:buFont typeface="Arial" charset="0"/>
              <a:buChar char="–"/>
              <a:defRPr sz="2000">
                <a:solidFill>
                  <a:srgbClr val="000000"/>
                </a:solidFill>
                <a:latin typeface="+mn-lt"/>
                <a:ea typeface="ＭＳ Ｐゴシック" charset="-128"/>
              </a:defRPr>
            </a:lvl2pPr>
            <a:lvl3pPr marL="1143000" indent="-228600" algn="l" defTabSz="457200" rtl="0" eaLnBrk="0" fontAlgn="base" hangingPunct="0">
              <a:spcBef>
                <a:spcPts val="450"/>
              </a:spcBef>
              <a:spcAft>
                <a:spcPts val="450"/>
              </a:spcAft>
              <a:buClr>
                <a:srgbClr val="000000"/>
              </a:buClr>
              <a:buSzPct val="100000"/>
              <a:buFont typeface="Arial" charset="0"/>
              <a:buChar char="•"/>
              <a:defRPr>
                <a:solidFill>
                  <a:srgbClr val="000000"/>
                </a:solidFill>
                <a:latin typeface="+mn-lt"/>
                <a:ea typeface="ＭＳ Ｐゴシック" charset="-128"/>
              </a:defRPr>
            </a:lvl3pPr>
            <a:lvl4pPr marL="1600200" indent="-228600" algn="l" defTabSz="457200" rtl="0" eaLnBrk="0" fontAlgn="base" hangingPunct="0">
              <a:spcBef>
                <a:spcPts val="450"/>
              </a:spcBef>
              <a:spcAft>
                <a:spcPts val="450"/>
              </a:spcAft>
              <a:buClr>
                <a:srgbClr val="000000"/>
              </a:buClr>
              <a:buSzPct val="100000"/>
              <a:buFont typeface="Arial" charset="0"/>
              <a:buChar char="–"/>
              <a:defRPr>
                <a:solidFill>
                  <a:srgbClr val="000000"/>
                </a:solidFill>
                <a:latin typeface="+mn-lt"/>
                <a:ea typeface="ＭＳ Ｐゴシック" charset="-128"/>
              </a:defRPr>
            </a:lvl4pPr>
            <a:lvl5pPr marL="2057400" indent="-228600" algn="l" defTabSz="457200" rtl="0" eaLnBrk="0" fontAlgn="base" hangingPunct="0">
              <a:spcBef>
                <a:spcPts val="450"/>
              </a:spcBef>
              <a:spcAft>
                <a:spcPts val="450"/>
              </a:spcAft>
              <a:buClr>
                <a:srgbClr val="000000"/>
              </a:buClr>
              <a:buSzPct val="100000"/>
              <a:buFont typeface="Arial" charset="0"/>
              <a:buChar char="»"/>
              <a:defRPr>
                <a:solidFill>
                  <a:srgbClr val="000000"/>
                </a:solidFill>
                <a:latin typeface="+mn-lt"/>
                <a:ea typeface="ＭＳ Ｐゴシック" charset="-128"/>
              </a:defRPr>
            </a:lvl5pPr>
            <a:lvl6pPr marL="2514600" indent="-228600" algn="l" defTabSz="457200" rtl="0" fontAlgn="base">
              <a:spcBef>
                <a:spcPts val="450"/>
              </a:spcBef>
              <a:spcAft>
                <a:spcPts val="450"/>
              </a:spcAft>
              <a:buClr>
                <a:srgbClr val="000000"/>
              </a:buClr>
              <a:buSzPct val="100000"/>
              <a:buFont typeface="Arial" charset="0"/>
              <a:buChar char="»"/>
              <a:defRPr>
                <a:solidFill>
                  <a:srgbClr val="000000"/>
                </a:solidFill>
                <a:latin typeface="+mn-lt"/>
              </a:defRPr>
            </a:lvl6pPr>
            <a:lvl7pPr marL="2971800" indent="-228600" algn="l" defTabSz="457200" rtl="0" fontAlgn="base">
              <a:spcBef>
                <a:spcPts val="450"/>
              </a:spcBef>
              <a:spcAft>
                <a:spcPts val="450"/>
              </a:spcAft>
              <a:buClr>
                <a:srgbClr val="000000"/>
              </a:buClr>
              <a:buSzPct val="100000"/>
              <a:buFont typeface="Arial" charset="0"/>
              <a:buChar char="»"/>
              <a:defRPr>
                <a:solidFill>
                  <a:srgbClr val="000000"/>
                </a:solidFill>
                <a:latin typeface="+mn-lt"/>
              </a:defRPr>
            </a:lvl7pPr>
            <a:lvl8pPr marL="3429000" indent="-228600" algn="l" defTabSz="457200" rtl="0" fontAlgn="base">
              <a:spcBef>
                <a:spcPts val="450"/>
              </a:spcBef>
              <a:spcAft>
                <a:spcPts val="450"/>
              </a:spcAft>
              <a:buClr>
                <a:srgbClr val="000000"/>
              </a:buClr>
              <a:buSzPct val="100000"/>
              <a:buFont typeface="Arial" charset="0"/>
              <a:buChar char="»"/>
              <a:defRPr>
                <a:solidFill>
                  <a:srgbClr val="000000"/>
                </a:solidFill>
                <a:latin typeface="+mn-lt"/>
              </a:defRPr>
            </a:lvl8pPr>
            <a:lvl9pPr marL="3886200" indent="-228600" algn="l" defTabSz="457200" rtl="0" fontAlgn="base">
              <a:spcBef>
                <a:spcPts val="450"/>
              </a:spcBef>
              <a:spcAft>
                <a:spcPts val="450"/>
              </a:spcAft>
              <a:buClr>
                <a:srgbClr val="000000"/>
              </a:buClr>
              <a:buSzPct val="100000"/>
              <a:buFont typeface="Arial" charset="0"/>
              <a:buChar char="»"/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 defTabSz="914400" eaLnBrk="1" hangingPunct="1">
              <a:buFont typeface="Arial" charset="0"/>
              <a:buNone/>
            </a:pPr>
            <a:r>
              <a:rPr lang="en-US" sz="2000" b="1" dirty="0" smtClean="0">
                <a:solidFill>
                  <a:schemeClr val="folHlink"/>
                </a:solidFill>
                <a:latin typeface="Arial" charset="0"/>
                <a:ea typeface="ＭＳ Ｐゴシック" charset="0"/>
                <a:cs typeface="ＭＳ Ｐゴシック" charset="0"/>
              </a:rPr>
              <a:t>app/models/</a:t>
            </a:r>
            <a:r>
              <a:rPr lang="en-US" sz="2000" b="1" dirty="0" err="1" smtClean="0">
                <a:solidFill>
                  <a:schemeClr val="folHlink"/>
                </a:solidFill>
                <a:latin typeface="Arial" charset="0"/>
                <a:ea typeface="ＭＳ Ｐゴシック" charset="0"/>
                <a:cs typeface="ＭＳ Ｐゴシック" charset="0"/>
              </a:rPr>
              <a:t>user.rb</a:t>
            </a:r>
            <a:r>
              <a:rPr lang="en-US" sz="2000" b="1" dirty="0" smtClean="0">
                <a:solidFill>
                  <a:schemeClr val="folHlink"/>
                </a:solidFill>
                <a:latin typeface="Arial" charset="0"/>
                <a:ea typeface="ＭＳ Ｐゴシック" charset="0"/>
                <a:cs typeface="ＭＳ Ｐゴシック" charset="0"/>
              </a:rPr>
              <a:t>:</a:t>
            </a:r>
          </a:p>
          <a:p>
            <a:pPr marL="0" indent="0" defTabSz="91440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GB" sz="2000" b="1" dirty="0" smtClean="0">
              <a:solidFill>
                <a:srgbClr val="CC6600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marL="0" indent="0" defTabSz="91440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GB" sz="2000" b="1" dirty="0" smtClean="0">
                <a:solidFill>
                  <a:srgbClr val="CC6600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GB" sz="2000" b="1" dirty="0" smtClean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class</a:t>
            </a:r>
            <a:r>
              <a:rPr lang="en-GB" sz="2000" b="1" dirty="0" smtClean="0">
                <a:solidFill>
                  <a:srgbClr val="CC6600"/>
                </a:solidFill>
                <a:latin typeface="Arial" charset="0"/>
                <a:ea typeface="ＭＳ Ｐゴシック" charset="0"/>
                <a:cs typeface="ＭＳ Ｐゴシック" charset="0"/>
              </a:rPr>
              <a:t> User &lt; </a:t>
            </a:r>
            <a:r>
              <a:rPr lang="en-GB" sz="2000" b="1" dirty="0" err="1" smtClean="0">
                <a:solidFill>
                  <a:srgbClr val="CC6600"/>
                </a:solidFill>
                <a:latin typeface="Arial" charset="0"/>
                <a:ea typeface="ＭＳ Ｐゴシック" charset="0"/>
                <a:cs typeface="ＭＳ Ｐゴシック" charset="0"/>
              </a:rPr>
              <a:t>ActiveRecord</a:t>
            </a:r>
            <a:r>
              <a:rPr lang="en-GB" sz="2000" b="1" dirty="0" smtClean="0">
                <a:solidFill>
                  <a:srgbClr val="CC6600"/>
                </a:solidFill>
                <a:latin typeface="Arial" charset="0"/>
                <a:ea typeface="ＭＳ Ｐゴシック" charset="0"/>
                <a:cs typeface="ＭＳ Ｐゴシック" charset="0"/>
              </a:rPr>
              <a:t>::Base </a:t>
            </a:r>
          </a:p>
          <a:p>
            <a:pPr marL="0" indent="0" defTabSz="91440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GB" sz="2000" b="1" dirty="0" smtClean="0">
                <a:solidFill>
                  <a:srgbClr val="CC6600"/>
                </a:solidFill>
                <a:latin typeface="Arial" charset="0"/>
                <a:ea typeface="ＭＳ Ｐゴシック" charset="0"/>
                <a:cs typeface="ＭＳ Ｐゴシック" charset="0"/>
              </a:rPr>
              <a:t>      </a:t>
            </a:r>
            <a:r>
              <a:rPr lang="en-GB" sz="2000" b="1" dirty="0" err="1" smtClean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def</a:t>
            </a:r>
            <a:r>
              <a:rPr lang="en-GB" sz="2000" b="1" dirty="0" smtClean="0">
                <a:solidFill>
                  <a:srgbClr val="CC6600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GB" sz="2000" b="1" dirty="0" err="1" smtClean="0">
                <a:solidFill>
                  <a:srgbClr val="CC6600"/>
                </a:solidFill>
                <a:latin typeface="Arial" charset="0"/>
                <a:ea typeface="ＭＳ Ｐゴシック" charset="0"/>
                <a:cs typeface="ＭＳ Ｐゴシック" charset="0"/>
              </a:rPr>
              <a:t>self.authenticate</a:t>
            </a:r>
            <a:r>
              <a:rPr lang="en-GB" sz="2000" b="1" dirty="0" smtClean="0">
                <a:solidFill>
                  <a:srgbClr val="CC6600"/>
                </a:solidFill>
                <a:latin typeface="Arial" charset="0"/>
                <a:ea typeface="ＭＳ Ｐゴシック" charset="0"/>
                <a:cs typeface="ＭＳ Ｐゴシック" charset="0"/>
              </a:rPr>
              <a:t>(</a:t>
            </a:r>
            <a:r>
              <a:rPr lang="en-GB" sz="2000" b="1" dirty="0" err="1" smtClean="0">
                <a:solidFill>
                  <a:srgbClr val="CC6600"/>
                </a:solidFill>
                <a:latin typeface="Arial" charset="0"/>
                <a:ea typeface="ＭＳ Ｐゴシック" charset="0"/>
                <a:cs typeface="ＭＳ Ｐゴシック" charset="0"/>
              </a:rPr>
              <a:t>user_info</a:t>
            </a:r>
            <a:r>
              <a:rPr lang="en-GB" sz="2000" b="1" dirty="0" smtClean="0">
                <a:solidFill>
                  <a:srgbClr val="CC6600"/>
                </a:solidFill>
                <a:latin typeface="Arial" charset="0"/>
                <a:ea typeface="ＭＳ Ｐゴシック" charset="0"/>
                <a:cs typeface="ＭＳ Ｐゴシック" charset="0"/>
              </a:rPr>
              <a:t>)</a:t>
            </a:r>
          </a:p>
          <a:p>
            <a:pPr marL="0" indent="0" defTabSz="91440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GB" sz="2000" dirty="0">
                <a:solidFill>
                  <a:srgbClr val="CC6600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GB" sz="2000" dirty="0" smtClean="0">
                <a:solidFill>
                  <a:srgbClr val="CC6600"/>
                </a:solidFill>
                <a:latin typeface="Arial" charset="0"/>
                <a:ea typeface="ＭＳ Ｐゴシック" charset="0"/>
                <a:cs typeface="ＭＳ Ｐゴシック" charset="0"/>
              </a:rPr>
              <a:t>             </a:t>
            </a:r>
            <a:r>
              <a:rPr lang="en-GB" sz="2000" dirty="0" smtClean="0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rPr>
              <a:t>user=</a:t>
            </a:r>
            <a:r>
              <a:rPr lang="en-GB" sz="2000" dirty="0" err="1" smtClean="0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rPr>
              <a:t>find_by_username</a:t>
            </a:r>
            <a:r>
              <a:rPr lang="en-GB" sz="2000" dirty="0" smtClean="0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rPr>
              <a:t>(</a:t>
            </a:r>
            <a:r>
              <a:rPr lang="en-GB" sz="2000" dirty="0" err="1" smtClean="0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rPr>
              <a:t>user_info</a:t>
            </a:r>
            <a:r>
              <a:rPr lang="en-GB" sz="2000" dirty="0" smtClean="0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rPr>
              <a:t>[:username])</a:t>
            </a:r>
          </a:p>
          <a:p>
            <a:pPr marL="0" indent="0" defTabSz="91440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GB" sz="2000" b="1" dirty="0">
                <a:solidFill>
                  <a:srgbClr val="CC6600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GB" sz="2000" b="1" dirty="0" smtClean="0">
                <a:solidFill>
                  <a:srgbClr val="CC6600"/>
                </a:solidFill>
                <a:latin typeface="Arial" charset="0"/>
                <a:ea typeface="ＭＳ Ｐゴシック" charset="0"/>
                <a:cs typeface="ＭＳ Ｐゴシック" charset="0"/>
              </a:rPr>
              <a:t>              </a:t>
            </a:r>
            <a:r>
              <a:rPr lang="en-GB" sz="2000" b="1" dirty="0" smtClean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if</a:t>
            </a:r>
            <a:r>
              <a:rPr lang="en-GB" sz="2000" b="1" dirty="0" smtClean="0">
                <a:solidFill>
                  <a:srgbClr val="CC6600"/>
                </a:solidFill>
                <a:latin typeface="Arial" charset="0"/>
                <a:ea typeface="ＭＳ Ｐゴシック" charset="0"/>
                <a:cs typeface="ＭＳ Ｐゴシック" charset="0"/>
              </a:rPr>
              <a:t> user &amp;&amp; 							  		</a:t>
            </a:r>
            <a:r>
              <a:rPr lang="en-GB" sz="2000" b="1" dirty="0" err="1" smtClean="0">
                <a:solidFill>
                  <a:srgbClr val="CC6600"/>
                </a:solidFill>
                <a:latin typeface="Arial" charset="0"/>
                <a:ea typeface="ＭＳ Ｐゴシック" charset="0"/>
                <a:cs typeface="ＭＳ Ｐゴシック" charset="0"/>
              </a:rPr>
              <a:t>user.password_hash</a:t>
            </a:r>
            <a:r>
              <a:rPr lang="en-GB" sz="2000" b="1" dirty="0" smtClean="0">
                <a:solidFill>
                  <a:srgbClr val="CC6600"/>
                </a:solidFill>
                <a:latin typeface="Arial" charset="0"/>
                <a:ea typeface="ＭＳ Ｐゴシック" charset="0"/>
                <a:cs typeface="ＭＳ Ｐゴシック" charset="0"/>
              </a:rPr>
              <a:t>==</a:t>
            </a:r>
            <a:r>
              <a:rPr lang="en-GB" sz="2000" b="1" dirty="0" err="1" smtClean="0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rPr>
              <a:t>Bcrype:Engine.hash_secret</a:t>
            </a:r>
            <a:r>
              <a:rPr lang="en-GB" sz="2000" b="1" dirty="0" smtClean="0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rPr>
              <a:t>            		(</a:t>
            </a:r>
            <a:r>
              <a:rPr lang="en-GB" sz="2000" b="1" dirty="0" err="1" smtClean="0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rPr>
              <a:t>user_info</a:t>
            </a:r>
            <a:r>
              <a:rPr lang="en-GB" sz="2000" b="1" dirty="0" smtClean="0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rPr>
              <a:t>[:password], </a:t>
            </a:r>
            <a:r>
              <a:rPr lang="en-GB" sz="2000" b="1" dirty="0" err="1" smtClean="0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rPr>
              <a:t>user.password_salt</a:t>
            </a:r>
            <a:r>
              <a:rPr lang="en-GB" sz="2000" b="1" dirty="0" smtClean="0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rPr>
              <a:t>)</a:t>
            </a:r>
          </a:p>
          <a:p>
            <a:pPr marL="0" indent="0" defTabSz="91440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GB" sz="2000" b="1" dirty="0" smtClean="0">
                <a:solidFill>
                  <a:srgbClr val="CC6600"/>
                </a:solidFill>
                <a:latin typeface="Arial" charset="0"/>
                <a:ea typeface="ＭＳ Ｐゴシック" charset="0"/>
                <a:cs typeface="ＭＳ Ｐゴシック" charset="0"/>
              </a:rPr>
              <a:t>                     user</a:t>
            </a:r>
          </a:p>
          <a:p>
            <a:pPr marL="0" indent="0" defTabSz="91440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GB" sz="2000" dirty="0">
                <a:solidFill>
                  <a:srgbClr val="CC6600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GB" sz="2000" dirty="0" smtClean="0">
                <a:solidFill>
                  <a:srgbClr val="CC6600"/>
                </a:solidFill>
                <a:latin typeface="Arial" charset="0"/>
                <a:ea typeface="ＭＳ Ｐゴシック" charset="0"/>
                <a:cs typeface="ＭＳ Ｐゴシック" charset="0"/>
              </a:rPr>
              <a:t>              </a:t>
            </a:r>
            <a:r>
              <a:rPr lang="en-GB" sz="2000" dirty="0" smtClean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else</a:t>
            </a:r>
          </a:p>
          <a:p>
            <a:pPr marL="0" indent="0" defTabSz="91440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GB" sz="2000" b="1" dirty="0">
                <a:solidFill>
                  <a:srgbClr val="CC6600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GB" sz="2000" b="1" dirty="0" smtClean="0">
                <a:solidFill>
                  <a:srgbClr val="CC6600"/>
                </a:solidFill>
                <a:latin typeface="Arial" charset="0"/>
                <a:ea typeface="ＭＳ Ｐゴシック" charset="0"/>
                <a:cs typeface="ＭＳ Ｐゴシック" charset="0"/>
              </a:rPr>
              <a:t>                    nil</a:t>
            </a:r>
          </a:p>
          <a:p>
            <a:pPr marL="0" indent="0" defTabSz="91440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GB" sz="2000" b="1" dirty="0" smtClean="0">
                <a:solidFill>
                  <a:srgbClr val="CC6600"/>
                </a:solidFill>
                <a:latin typeface="Arial" charset="0"/>
                <a:ea typeface="ＭＳ Ｐゴシック" charset="0"/>
                <a:cs typeface="ＭＳ Ｐゴシック" charset="0"/>
              </a:rPr>
              <a:t>               </a:t>
            </a:r>
            <a:r>
              <a:rPr lang="en-GB" sz="2000" b="1" dirty="0" smtClean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end</a:t>
            </a:r>
          </a:p>
          <a:p>
            <a:pPr marL="0" indent="0" defTabSz="91440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GB" sz="2000" dirty="0">
                <a:solidFill>
                  <a:srgbClr val="CC6600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GB" sz="2000" dirty="0" smtClean="0">
                <a:solidFill>
                  <a:srgbClr val="CC6600"/>
                </a:solidFill>
                <a:latin typeface="Arial" charset="0"/>
                <a:ea typeface="ＭＳ Ｐゴシック" charset="0"/>
                <a:cs typeface="ＭＳ Ｐゴシック" charset="0"/>
              </a:rPr>
              <a:t>        </a:t>
            </a:r>
            <a:r>
              <a:rPr lang="en-GB" sz="2000" dirty="0" smtClean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end</a:t>
            </a:r>
            <a:endParaRPr lang="en-GB" sz="2000" b="1" dirty="0" smtClean="0">
              <a:solidFill>
                <a:srgbClr val="FF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marL="0" indent="0" defTabSz="91440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GB" sz="2000" b="1" dirty="0" smtClean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 end </a:t>
            </a:r>
            <a:endParaRPr lang="en-GB" sz="2000" b="1" dirty="0">
              <a:solidFill>
                <a:srgbClr val="FF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90820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AutoShape 4"/>
          <p:cNvSpPr>
            <a:spLocks noChangeArrowheads="1"/>
          </p:cNvSpPr>
          <p:nvPr/>
        </p:nvSpPr>
        <p:spPr bwMode="auto">
          <a:xfrm>
            <a:off x="381000" y="5410200"/>
            <a:ext cx="1676400" cy="1143000"/>
          </a:xfrm>
          <a:prstGeom prst="flowChartMagneticDisk">
            <a:avLst/>
          </a:prstGeom>
          <a:solidFill>
            <a:srgbClr val="FFFF99"/>
          </a:solidFill>
          <a:ln w="9525">
            <a:solidFill>
              <a:srgbClr val="FF9966"/>
            </a:solidFill>
            <a:round/>
            <a:headEnd/>
            <a:tailEnd/>
          </a:ln>
        </p:spPr>
        <p:txBody>
          <a:bodyPr wrap="none" anchor="ctr"/>
          <a:lstStyle/>
          <a:p>
            <a:pPr rtl="1" eaLnBrk="1" hangingPunct="1"/>
            <a:r>
              <a:rPr lang="en-US" sz="2400" b="0">
                <a:solidFill>
                  <a:schemeClr val="tx1"/>
                </a:solidFill>
                <a:latin typeface="Arial Unicode MS" charset="0"/>
                <a:cs typeface="Arial Unicode MS" charset="0"/>
              </a:rPr>
              <a:t>File System</a:t>
            </a:r>
          </a:p>
        </p:txBody>
      </p:sp>
      <p:sp>
        <p:nvSpPr>
          <p:cNvPr id="63491" name="Rectangle 5"/>
          <p:cNvSpPr>
            <a:spLocks noChangeArrowheads="1"/>
          </p:cNvSpPr>
          <p:nvPr/>
        </p:nvSpPr>
        <p:spPr bwMode="auto">
          <a:xfrm>
            <a:off x="1828800" y="1600200"/>
            <a:ext cx="2057400" cy="1066800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pPr rtl="1" eaLnBrk="1" hangingPunct="1"/>
            <a:r>
              <a:rPr lang="en-US" sz="2400" b="0">
                <a:solidFill>
                  <a:srgbClr val="FFFF00"/>
                </a:solidFill>
                <a:latin typeface="Arial Unicode MS" charset="0"/>
                <a:cs typeface="Arial Unicode MS" charset="0"/>
              </a:rPr>
              <a:t>Proxy Server</a:t>
            </a:r>
          </a:p>
        </p:txBody>
      </p:sp>
      <p:sp>
        <p:nvSpPr>
          <p:cNvPr id="63492" name="Rectangle 6"/>
          <p:cNvSpPr>
            <a:spLocks noChangeArrowheads="1"/>
          </p:cNvSpPr>
          <p:nvPr/>
        </p:nvSpPr>
        <p:spPr bwMode="auto">
          <a:xfrm>
            <a:off x="381000" y="3962400"/>
            <a:ext cx="1676400" cy="914400"/>
          </a:xfrm>
          <a:prstGeom prst="rect">
            <a:avLst/>
          </a:prstGeom>
          <a:solidFill>
            <a:srgbClr val="FFFF99"/>
          </a:soli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FFFF99"/>
            </a:extrusionClr>
          </a:sp3d>
        </p:spPr>
        <p:txBody>
          <a:bodyPr wrap="none" anchor="ctr">
            <a:flatTx/>
          </a:bodyPr>
          <a:lstStyle/>
          <a:p>
            <a:pPr rtl="1" eaLnBrk="1" hangingPunct="1"/>
            <a:r>
              <a:rPr lang="en-US" sz="2400" b="0">
                <a:solidFill>
                  <a:schemeClr val="tx1"/>
                </a:solidFill>
                <a:latin typeface="Arial Unicode MS" charset="0"/>
                <a:cs typeface="Arial Unicode MS" charset="0"/>
              </a:rPr>
              <a:t>Web Server</a:t>
            </a:r>
          </a:p>
        </p:txBody>
      </p:sp>
      <p:grpSp>
        <p:nvGrpSpPr>
          <p:cNvPr id="63493" name="Group 7"/>
          <p:cNvGrpSpPr>
            <a:grpSpLocks/>
          </p:cNvGrpSpPr>
          <p:nvPr/>
        </p:nvGrpSpPr>
        <p:grpSpPr bwMode="auto">
          <a:xfrm>
            <a:off x="2590800" y="228600"/>
            <a:ext cx="3962400" cy="1295400"/>
            <a:chOff x="1632" y="144"/>
            <a:chExt cx="2496" cy="816"/>
          </a:xfrm>
        </p:grpSpPr>
        <p:sp>
          <p:nvSpPr>
            <p:cNvPr id="63509" name="Freeform 8"/>
            <p:cNvSpPr>
              <a:spLocks/>
            </p:cNvSpPr>
            <p:nvPr/>
          </p:nvSpPr>
          <p:spPr bwMode="auto">
            <a:xfrm>
              <a:off x="1968" y="264"/>
              <a:ext cx="2160" cy="696"/>
            </a:xfrm>
            <a:custGeom>
              <a:avLst/>
              <a:gdLst>
                <a:gd name="T0" fmla="*/ 2160 w 2160"/>
                <a:gd name="T1" fmla="*/ 264 h 696"/>
                <a:gd name="T2" fmla="*/ 912 w 2160"/>
                <a:gd name="T3" fmla="*/ 72 h 696"/>
                <a:gd name="T4" fmla="*/ 0 w 2160"/>
                <a:gd name="T5" fmla="*/ 696 h 696"/>
                <a:gd name="T6" fmla="*/ 0 60000 65536"/>
                <a:gd name="T7" fmla="*/ 0 60000 65536"/>
                <a:gd name="T8" fmla="*/ 0 60000 65536"/>
                <a:gd name="T9" fmla="*/ 0 w 2160"/>
                <a:gd name="T10" fmla="*/ 0 h 696"/>
                <a:gd name="T11" fmla="*/ 2160 w 2160"/>
                <a:gd name="T12" fmla="*/ 696 h 6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" h="696">
                  <a:moveTo>
                    <a:pt x="2160" y="264"/>
                  </a:moveTo>
                  <a:cubicBezTo>
                    <a:pt x="1716" y="132"/>
                    <a:pt x="1272" y="0"/>
                    <a:pt x="912" y="72"/>
                  </a:cubicBezTo>
                  <a:cubicBezTo>
                    <a:pt x="552" y="144"/>
                    <a:pt x="276" y="420"/>
                    <a:pt x="0" y="696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prstDash val="lg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10" name="Rectangle 9"/>
            <p:cNvSpPr>
              <a:spLocks noChangeArrowheads="1"/>
            </p:cNvSpPr>
            <p:nvPr/>
          </p:nvSpPr>
          <p:spPr bwMode="auto">
            <a:xfrm>
              <a:off x="1632" y="144"/>
              <a:ext cx="864" cy="48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r>
                <a:rPr lang="en-US" sz="2400" b="0">
                  <a:solidFill>
                    <a:srgbClr val="FFFF00"/>
                  </a:solidFill>
                  <a:latin typeface="Arial Unicode MS" charset="0"/>
                  <a:cs typeface="Arial Unicode MS" charset="0"/>
                </a:rPr>
                <a:t>HTTP</a:t>
              </a:r>
            </a:p>
            <a:p>
              <a:pPr eaLnBrk="1" hangingPunct="1"/>
              <a:r>
                <a:rPr lang="en-US" sz="2400" b="0">
                  <a:solidFill>
                    <a:srgbClr val="FFFF00"/>
                  </a:solidFill>
                  <a:latin typeface="Arial Unicode MS" charset="0"/>
                  <a:cs typeface="Arial Unicode MS" charset="0"/>
                </a:rPr>
                <a:t>Request</a:t>
              </a:r>
            </a:p>
          </p:txBody>
        </p:sp>
      </p:grpSp>
      <p:grpSp>
        <p:nvGrpSpPr>
          <p:cNvPr id="63494" name="Group 10"/>
          <p:cNvGrpSpPr>
            <a:grpSpLocks/>
          </p:cNvGrpSpPr>
          <p:nvPr/>
        </p:nvGrpSpPr>
        <p:grpSpPr bwMode="auto">
          <a:xfrm>
            <a:off x="381000" y="1905000"/>
            <a:ext cx="1447800" cy="2057400"/>
            <a:chOff x="240" y="1200"/>
            <a:chExt cx="912" cy="1296"/>
          </a:xfrm>
        </p:grpSpPr>
        <p:sp>
          <p:nvSpPr>
            <p:cNvPr id="63507" name="Freeform 11"/>
            <p:cNvSpPr>
              <a:spLocks/>
            </p:cNvSpPr>
            <p:nvPr/>
          </p:nvSpPr>
          <p:spPr bwMode="auto">
            <a:xfrm>
              <a:off x="624" y="1392"/>
              <a:ext cx="528" cy="1104"/>
            </a:xfrm>
            <a:custGeom>
              <a:avLst/>
              <a:gdLst>
                <a:gd name="T0" fmla="*/ 528 w 528"/>
                <a:gd name="T1" fmla="*/ 0 h 1104"/>
                <a:gd name="T2" fmla="*/ 96 w 528"/>
                <a:gd name="T3" fmla="*/ 576 h 1104"/>
                <a:gd name="T4" fmla="*/ 0 w 528"/>
                <a:gd name="T5" fmla="*/ 1104 h 1104"/>
                <a:gd name="T6" fmla="*/ 0 60000 65536"/>
                <a:gd name="T7" fmla="*/ 0 60000 65536"/>
                <a:gd name="T8" fmla="*/ 0 60000 65536"/>
                <a:gd name="T9" fmla="*/ 0 w 528"/>
                <a:gd name="T10" fmla="*/ 0 h 1104"/>
                <a:gd name="T11" fmla="*/ 528 w 528"/>
                <a:gd name="T12" fmla="*/ 1104 h 110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8" h="1104">
                  <a:moveTo>
                    <a:pt x="528" y="0"/>
                  </a:moveTo>
                  <a:cubicBezTo>
                    <a:pt x="356" y="196"/>
                    <a:pt x="184" y="392"/>
                    <a:pt x="96" y="576"/>
                  </a:cubicBezTo>
                  <a:cubicBezTo>
                    <a:pt x="8" y="760"/>
                    <a:pt x="4" y="932"/>
                    <a:pt x="0" y="1104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prstDash val="lg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08" name="Rectangle 12"/>
            <p:cNvSpPr>
              <a:spLocks noChangeArrowheads="1"/>
            </p:cNvSpPr>
            <p:nvPr/>
          </p:nvSpPr>
          <p:spPr bwMode="auto">
            <a:xfrm>
              <a:off x="240" y="1200"/>
              <a:ext cx="768" cy="48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FF99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r>
                <a:rPr lang="en-US" sz="2400" b="0">
                  <a:solidFill>
                    <a:schemeClr val="tx1"/>
                  </a:solidFill>
                  <a:latin typeface="Arial Unicode MS" charset="0"/>
                  <a:cs typeface="Arial Unicode MS" charset="0"/>
                </a:rPr>
                <a:t>HTTP</a:t>
              </a:r>
            </a:p>
            <a:p>
              <a:pPr eaLnBrk="1" hangingPunct="1"/>
              <a:r>
                <a:rPr lang="en-US" sz="2400" b="0">
                  <a:solidFill>
                    <a:schemeClr val="tx1"/>
                  </a:solidFill>
                  <a:latin typeface="Arial Unicode MS" charset="0"/>
                  <a:cs typeface="Arial Unicode MS" charset="0"/>
                </a:rPr>
                <a:t>Request</a:t>
              </a:r>
            </a:p>
          </p:txBody>
        </p:sp>
      </p:grpSp>
      <p:sp>
        <p:nvSpPr>
          <p:cNvPr id="63495" name="AutoShape 13"/>
          <p:cNvSpPr>
            <a:spLocks noChangeArrowheads="1"/>
          </p:cNvSpPr>
          <p:nvPr/>
        </p:nvSpPr>
        <p:spPr bwMode="auto">
          <a:xfrm>
            <a:off x="990600" y="4953000"/>
            <a:ext cx="381000" cy="685800"/>
          </a:xfrm>
          <a:prstGeom prst="upDownArrow">
            <a:avLst>
              <a:gd name="adj1" fmla="val 50000"/>
              <a:gd name="adj2" fmla="val 36000"/>
            </a:avLst>
          </a:prstGeom>
          <a:solidFill>
            <a:srgbClr val="00FF00"/>
          </a:solidFill>
          <a:ln w="9525">
            <a:solidFill>
              <a:srgbClr val="FFFF99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3496" name="Group 14"/>
          <p:cNvGrpSpPr>
            <a:grpSpLocks/>
          </p:cNvGrpSpPr>
          <p:nvPr/>
        </p:nvGrpSpPr>
        <p:grpSpPr bwMode="auto">
          <a:xfrm>
            <a:off x="1752600" y="2743200"/>
            <a:ext cx="3048000" cy="1219200"/>
            <a:chOff x="1104" y="1728"/>
            <a:chExt cx="1920" cy="768"/>
          </a:xfrm>
        </p:grpSpPr>
        <p:sp>
          <p:nvSpPr>
            <p:cNvPr id="63505" name="Freeform 15"/>
            <p:cNvSpPr>
              <a:spLocks/>
            </p:cNvSpPr>
            <p:nvPr/>
          </p:nvSpPr>
          <p:spPr bwMode="auto">
            <a:xfrm>
              <a:off x="1104" y="1728"/>
              <a:ext cx="691" cy="768"/>
            </a:xfrm>
            <a:custGeom>
              <a:avLst/>
              <a:gdLst>
                <a:gd name="T0" fmla="*/ 0 w 624"/>
                <a:gd name="T1" fmla="*/ 768 h 768"/>
                <a:gd name="T2" fmla="*/ 529 w 624"/>
                <a:gd name="T3" fmla="*/ 336 h 768"/>
                <a:gd name="T4" fmla="*/ 765 w 624"/>
                <a:gd name="T5" fmla="*/ 0 h 768"/>
                <a:gd name="T6" fmla="*/ 0 60000 65536"/>
                <a:gd name="T7" fmla="*/ 0 60000 65536"/>
                <a:gd name="T8" fmla="*/ 0 60000 65536"/>
                <a:gd name="T9" fmla="*/ 0 w 624"/>
                <a:gd name="T10" fmla="*/ 0 h 768"/>
                <a:gd name="T11" fmla="*/ 624 w 624"/>
                <a:gd name="T12" fmla="*/ 768 h 7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24" h="768">
                  <a:moveTo>
                    <a:pt x="0" y="768"/>
                  </a:moveTo>
                  <a:cubicBezTo>
                    <a:pt x="164" y="616"/>
                    <a:pt x="328" y="464"/>
                    <a:pt x="432" y="336"/>
                  </a:cubicBezTo>
                  <a:cubicBezTo>
                    <a:pt x="536" y="208"/>
                    <a:pt x="580" y="104"/>
                    <a:pt x="624" y="0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prstDash val="lg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06" name="Rectangle 16"/>
            <p:cNvSpPr>
              <a:spLocks noChangeArrowheads="1"/>
            </p:cNvSpPr>
            <p:nvPr/>
          </p:nvSpPr>
          <p:spPr bwMode="auto">
            <a:xfrm>
              <a:off x="1536" y="1968"/>
              <a:ext cx="1488" cy="28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FF99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r>
                <a:rPr lang="en-US" sz="2400" b="0">
                  <a:solidFill>
                    <a:schemeClr val="tx1"/>
                  </a:solidFill>
                  <a:latin typeface="Arial Unicode MS" charset="0"/>
                  <a:cs typeface="Arial Unicode MS" charset="0"/>
                </a:rPr>
                <a:t>HTTP Response</a:t>
              </a:r>
            </a:p>
          </p:txBody>
        </p:sp>
      </p:grpSp>
      <p:grpSp>
        <p:nvGrpSpPr>
          <p:cNvPr id="63497" name="Group 17"/>
          <p:cNvGrpSpPr>
            <a:grpSpLocks/>
          </p:cNvGrpSpPr>
          <p:nvPr/>
        </p:nvGrpSpPr>
        <p:grpSpPr bwMode="auto">
          <a:xfrm>
            <a:off x="3886200" y="1524000"/>
            <a:ext cx="2743200" cy="1447800"/>
            <a:chOff x="2448" y="960"/>
            <a:chExt cx="1728" cy="912"/>
          </a:xfrm>
        </p:grpSpPr>
        <p:sp>
          <p:nvSpPr>
            <p:cNvPr id="63503" name="Freeform 18"/>
            <p:cNvSpPr>
              <a:spLocks/>
            </p:cNvSpPr>
            <p:nvPr/>
          </p:nvSpPr>
          <p:spPr bwMode="auto">
            <a:xfrm>
              <a:off x="2448" y="960"/>
              <a:ext cx="1728" cy="456"/>
            </a:xfrm>
            <a:custGeom>
              <a:avLst/>
              <a:gdLst>
                <a:gd name="T0" fmla="*/ 0 w 1728"/>
                <a:gd name="T1" fmla="*/ 432 h 456"/>
                <a:gd name="T2" fmla="*/ 1008 w 1728"/>
                <a:gd name="T3" fmla="*/ 384 h 456"/>
                <a:gd name="T4" fmla="*/ 1728 w 1728"/>
                <a:gd name="T5" fmla="*/ 0 h 456"/>
                <a:gd name="T6" fmla="*/ 0 60000 65536"/>
                <a:gd name="T7" fmla="*/ 0 60000 65536"/>
                <a:gd name="T8" fmla="*/ 0 60000 65536"/>
                <a:gd name="T9" fmla="*/ 0 w 1728"/>
                <a:gd name="T10" fmla="*/ 0 h 456"/>
                <a:gd name="T11" fmla="*/ 1728 w 1728"/>
                <a:gd name="T12" fmla="*/ 456 h 4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8" h="456">
                  <a:moveTo>
                    <a:pt x="0" y="432"/>
                  </a:moveTo>
                  <a:cubicBezTo>
                    <a:pt x="360" y="444"/>
                    <a:pt x="720" y="456"/>
                    <a:pt x="1008" y="384"/>
                  </a:cubicBezTo>
                  <a:cubicBezTo>
                    <a:pt x="1296" y="312"/>
                    <a:pt x="1512" y="156"/>
                    <a:pt x="1728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prstDash val="lg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04" name="Rectangle 19"/>
            <p:cNvSpPr>
              <a:spLocks noChangeArrowheads="1"/>
            </p:cNvSpPr>
            <p:nvPr/>
          </p:nvSpPr>
          <p:spPr bwMode="auto">
            <a:xfrm>
              <a:off x="2976" y="1392"/>
              <a:ext cx="912" cy="48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r>
                <a:rPr lang="en-US" sz="2400" b="0">
                  <a:solidFill>
                    <a:srgbClr val="FFFF00"/>
                  </a:solidFill>
                  <a:latin typeface="Arial Unicode MS" charset="0"/>
                  <a:cs typeface="Arial Unicode MS" charset="0"/>
                </a:rPr>
                <a:t>HTTP</a:t>
              </a:r>
            </a:p>
            <a:p>
              <a:pPr eaLnBrk="1" hangingPunct="1"/>
              <a:r>
                <a:rPr lang="en-US" sz="2400" b="0">
                  <a:solidFill>
                    <a:srgbClr val="FFFF00"/>
                  </a:solidFill>
                  <a:latin typeface="Arial Unicode MS" charset="0"/>
                  <a:cs typeface="Arial Unicode MS" charset="0"/>
                </a:rPr>
                <a:t>Response</a:t>
              </a:r>
            </a:p>
          </p:txBody>
        </p:sp>
      </p:grpSp>
      <p:sp>
        <p:nvSpPr>
          <p:cNvPr id="63498" name="Rectangle 20"/>
          <p:cNvSpPr>
            <a:spLocks noChangeArrowheads="1"/>
          </p:cNvSpPr>
          <p:nvPr/>
        </p:nvSpPr>
        <p:spPr bwMode="auto">
          <a:xfrm>
            <a:off x="2268538" y="4292600"/>
            <a:ext cx="3167062" cy="533400"/>
          </a:xfrm>
          <a:prstGeom prst="rect">
            <a:avLst/>
          </a:prstGeom>
          <a:solidFill>
            <a:srgbClr val="FFFF99"/>
          </a:solidFill>
          <a:ln w="9525">
            <a:solidFill>
              <a:srgbClr val="FF9966"/>
            </a:solidFill>
            <a:miter lim="800000"/>
            <a:headEnd/>
            <a:tailEnd/>
          </a:ln>
        </p:spPr>
        <p:txBody>
          <a:bodyPr wrap="none" anchor="ctr"/>
          <a:lstStyle/>
          <a:p>
            <a:pPr rtl="1" eaLnBrk="1" hangingPunct="1"/>
            <a:r>
              <a:rPr lang="en-US" sz="2400" b="0" dirty="0" err="1" smtClean="0">
                <a:solidFill>
                  <a:schemeClr val="tx1"/>
                </a:solidFill>
                <a:latin typeface="Arial Unicode MS" charset="0"/>
                <a:cs typeface="Arial Unicode MS" charset="0"/>
              </a:rPr>
              <a:t>www.abdn.ac.uk</a:t>
            </a:r>
            <a:endParaRPr lang="en-US" sz="2400" b="0" dirty="0">
              <a:solidFill>
                <a:schemeClr val="tx1"/>
              </a:solidFill>
              <a:latin typeface="Arial Unicode MS" charset="0"/>
              <a:cs typeface="Arial Unicode MS" charset="0"/>
            </a:endParaRPr>
          </a:p>
        </p:txBody>
      </p:sp>
      <p:grpSp>
        <p:nvGrpSpPr>
          <p:cNvPr id="63499" name="Group 21"/>
          <p:cNvGrpSpPr>
            <a:grpSpLocks/>
          </p:cNvGrpSpPr>
          <p:nvPr/>
        </p:nvGrpSpPr>
        <p:grpSpPr bwMode="auto">
          <a:xfrm>
            <a:off x="5181600" y="2286000"/>
            <a:ext cx="3733800" cy="1600200"/>
            <a:chOff x="3264" y="1440"/>
            <a:chExt cx="2352" cy="1008"/>
          </a:xfrm>
        </p:grpSpPr>
        <p:sp>
          <p:nvSpPr>
            <p:cNvPr id="662550" name="Rectangle 22"/>
            <p:cNvSpPr>
              <a:spLocks noChangeArrowheads="1"/>
            </p:cNvSpPr>
            <p:nvPr/>
          </p:nvSpPr>
          <p:spPr bwMode="auto">
            <a:xfrm>
              <a:off x="3264" y="2160"/>
              <a:ext cx="2352" cy="288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189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eaLnBrk="1" hangingPunct="1">
                <a:defRPr/>
              </a:pPr>
              <a:r>
                <a:rPr lang="en-US" sz="2400" b="0" dirty="0">
                  <a:solidFill>
                    <a:srgbClr val="000000"/>
                  </a:solidFill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rPr>
                <a:t>http://</a:t>
              </a:r>
              <a:r>
                <a:rPr lang="en-US" sz="2400" b="0" dirty="0" err="1" smtClean="0">
                  <a:solidFill>
                    <a:srgbClr val="000000"/>
                  </a:solidFill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rPr>
                <a:t>www.abdn.ac.uk</a:t>
              </a:r>
              <a:endParaRPr lang="en-US" sz="2400" b="0" dirty="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662551" name="AutoShape 23"/>
            <p:cNvSpPr>
              <a:spLocks noChangeArrowheads="1"/>
            </p:cNvSpPr>
            <p:nvPr/>
          </p:nvSpPr>
          <p:spPr bwMode="auto">
            <a:xfrm>
              <a:off x="4656" y="1440"/>
              <a:ext cx="192" cy="768"/>
            </a:xfrm>
            <a:prstGeom prst="upArrow">
              <a:avLst>
                <a:gd name="adj1" fmla="val 50000"/>
                <a:gd name="adj2" fmla="val 100000"/>
              </a:avLst>
            </a:prstGeom>
            <a:solidFill>
              <a:srgbClr val="FF9966"/>
            </a:solidFill>
            <a:ln w="9525">
              <a:solidFill>
                <a:srgbClr val="FF9966"/>
              </a:solidFill>
              <a:miter lim="800000"/>
              <a:headEnd/>
              <a:tailEnd/>
            </a:ln>
            <a:effectLst>
              <a:outerShdw dist="107763" dir="189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GB">
                <a:latin typeface="Times New Roman" pitchFamily="18" charset="0"/>
                <a:ea typeface="+mn-ea"/>
                <a:cs typeface="+mn-cs"/>
              </a:endParaRPr>
            </a:p>
          </p:txBody>
        </p:sp>
      </p:grpSp>
      <p:pic>
        <p:nvPicPr>
          <p:cNvPr id="63500" name="Picture 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563" y="620713"/>
            <a:ext cx="2089150" cy="150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82550"/>
            <a:ext cx="7872412" cy="1212850"/>
          </a:xfrm>
        </p:spPr>
        <p:txBody>
          <a:bodyPr/>
          <a:lstStyle/>
          <a:p>
            <a:pPr eaLnBrk="1" hangingPunct="1"/>
            <a:r>
              <a:rPr lang="en-US" sz="320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endParaRPr lang="en-GB" sz="320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645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844675"/>
            <a:ext cx="3240088" cy="159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3708400" y="1557338"/>
            <a:ext cx="5111750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/>
          <a:p>
            <a:pPr marL="341313" indent="-341313" algn="l" defTabSz="457200" eaLnBrk="1" hangingPunct="1"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GB" sz="2400" b="0">
                <a:solidFill>
                  <a:srgbClr val="000000"/>
                </a:solidFill>
                <a:latin typeface="Arial" charset="0"/>
              </a:rPr>
              <a:t>HTTP doesn't make any assumptions about </a:t>
            </a:r>
          </a:p>
          <a:p>
            <a:pPr marL="741363" lvl="1" indent="-284163" algn="l" defTabSz="457200" eaLnBrk="1" hangingPunct="1">
              <a:spcBef>
                <a:spcPts val="500"/>
              </a:spcBef>
              <a:spcAft>
                <a:spcPts val="500"/>
              </a:spcAft>
              <a:buClr>
                <a:srgbClr val="000000"/>
              </a:buClr>
              <a:buSzPct val="100000"/>
              <a:buFont typeface="Arial" charset="0"/>
              <a:buChar char="–"/>
            </a:pPr>
            <a:r>
              <a:rPr lang="en-GB" b="0">
                <a:solidFill>
                  <a:srgbClr val="000000"/>
                </a:solidFill>
                <a:latin typeface="Arial" charset="0"/>
              </a:rPr>
              <a:t>previous requests between the client and the server.  </a:t>
            </a:r>
          </a:p>
          <a:p>
            <a:pPr marL="341313" indent="-341313" algn="l" defTabSz="457200" eaLnBrk="1" hangingPunct="1"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charset="0"/>
              <a:buNone/>
            </a:pPr>
            <a:endParaRPr lang="en-GB" sz="2400" b="0">
              <a:solidFill>
                <a:srgbClr val="000000"/>
              </a:solidFill>
              <a:latin typeface="Arial" charset="0"/>
            </a:endParaRPr>
          </a:p>
          <a:p>
            <a:pPr marL="341313" indent="-341313" algn="l" defTabSz="457200" eaLnBrk="1" hangingPunct="1"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GB" sz="2400" b="0">
                <a:solidFill>
                  <a:srgbClr val="000000"/>
                </a:solidFill>
                <a:latin typeface="Arial" charset="0"/>
              </a:rPr>
              <a:t>In HTTP, it's also </a:t>
            </a:r>
            <a:r>
              <a:rPr lang="en-GB" sz="2400">
                <a:solidFill>
                  <a:srgbClr val="FF3300"/>
                </a:solidFill>
                <a:latin typeface="Arial" charset="0"/>
              </a:rPr>
              <a:t>impossible</a:t>
            </a:r>
            <a:r>
              <a:rPr lang="en-GB" sz="2400" b="0">
                <a:solidFill>
                  <a:srgbClr val="000000"/>
                </a:solidFill>
                <a:latin typeface="Arial" charset="0"/>
              </a:rPr>
              <a:t> to tell whether two pages requested in succession were actually requested by the same user!!</a:t>
            </a:r>
          </a:p>
        </p:txBody>
      </p:sp>
      <p:sp>
        <p:nvSpPr>
          <p:cNvPr id="64517" name="Rectangle 5"/>
          <p:cNvSpPr>
            <a:spLocks noChangeArrowheads="1"/>
          </p:cNvSpPr>
          <p:nvPr/>
        </p:nvSpPr>
        <p:spPr bwMode="auto">
          <a:xfrm>
            <a:off x="982663" y="263525"/>
            <a:ext cx="7773987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/>
          <a:p>
            <a:pPr algn="l" defTabSz="457200" eaLnBrk="1" hangingPunct="1">
              <a:buClr>
                <a:srgbClr val="FFCC66"/>
              </a:buClr>
              <a:buSzPct val="100000"/>
              <a:buFont typeface="Arial" charset="0"/>
              <a:buNone/>
            </a:pPr>
            <a:r>
              <a:rPr lang="en-GB" sz="3600">
                <a:solidFill>
                  <a:srgbClr val="FF9900"/>
                </a:solidFill>
                <a:latin typeface="Arial" charset="0"/>
              </a:rPr>
              <a:t>HTTP: a Stateless Protocol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42988" y="260350"/>
            <a:ext cx="7708900" cy="647700"/>
          </a:xfrm>
        </p:spPr>
        <p:txBody>
          <a:bodyPr lIns="92075" tIns="46038" rIns="92075" bIns="46038" anchor="b"/>
          <a:lstStyle/>
          <a:p>
            <a:pPr eaLnBrk="1" hangingPunct="1"/>
            <a:r>
              <a:rPr lang="en-US" smtClean="0"/>
              <a:t>Cookie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700338" y="1600200"/>
            <a:ext cx="6291262" cy="4876800"/>
          </a:xfrm>
        </p:spPr>
        <p:txBody>
          <a:bodyPr lIns="92075" tIns="46038" rIns="92075" bIns="46038"/>
          <a:lstStyle/>
          <a:p>
            <a:pPr eaLnBrk="1" hangingPunct="1"/>
            <a:r>
              <a:rPr lang="en-GB"/>
              <a:t>A cookie consists of a name/value pair</a:t>
            </a:r>
            <a:endParaRPr lang="en-US"/>
          </a:p>
          <a:p>
            <a:pPr lvl="1" eaLnBrk="1" hangingPunct="1"/>
            <a:r>
              <a:rPr lang="en-US"/>
              <a:t>E.g., </a:t>
            </a:r>
            <a:r>
              <a:rPr lang="en-GB"/>
              <a:t>a cookie with the name </a:t>
            </a:r>
            <a:r>
              <a:rPr lang="en-GB" b="1"/>
              <a:t>colour</a:t>
            </a:r>
            <a:r>
              <a:rPr lang="en-GB"/>
              <a:t> might have the value </a:t>
            </a:r>
            <a:r>
              <a:rPr lang="en-GB">
                <a:solidFill>
                  <a:srgbClr val="00CC00"/>
                </a:solidFill>
              </a:rPr>
              <a:t>green</a:t>
            </a:r>
            <a:r>
              <a:rPr lang="en-GB"/>
              <a:t> </a:t>
            </a:r>
            <a:endParaRPr lang="en-US"/>
          </a:p>
          <a:p>
            <a:pPr lvl="1" eaLnBrk="1" hangingPunct="1"/>
            <a:r>
              <a:rPr lang="en-GB"/>
              <a:t>a tiny snippet of information that a web site places on a user's computer </a:t>
            </a:r>
            <a:endParaRPr lang="en-US"/>
          </a:p>
          <a:p>
            <a:pPr lvl="1" eaLnBrk="1" hangingPunct="1"/>
            <a:r>
              <a:rPr lang="en-GB"/>
              <a:t>no other site is able to access the cookie</a:t>
            </a:r>
          </a:p>
          <a:p>
            <a:pPr eaLnBrk="1" hangingPunct="1"/>
            <a:r>
              <a:rPr lang="en-GB"/>
              <a:t>It is sent as an HTTP header </a:t>
            </a:r>
          </a:p>
          <a:p>
            <a:pPr lvl="1" eaLnBrk="1" hangingPunct="1"/>
            <a:r>
              <a:rPr lang="en-GB"/>
              <a:t>by a web server to a web client (usually a browser) </a:t>
            </a:r>
          </a:p>
          <a:p>
            <a:pPr lvl="1" eaLnBrk="1" hangingPunct="1"/>
            <a:r>
              <a:rPr lang="en-GB"/>
              <a:t>and then sent back unchanged by client each time it accesses that server. </a:t>
            </a:r>
          </a:p>
          <a:p>
            <a:pPr eaLnBrk="1" hangingPunct="1"/>
            <a:endParaRPr lang="en-US"/>
          </a:p>
        </p:txBody>
      </p:sp>
      <p:pic>
        <p:nvPicPr>
          <p:cNvPr id="46084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6725" y="2205038"/>
            <a:ext cx="1368425" cy="165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42988" y="260350"/>
            <a:ext cx="7708900" cy="647700"/>
          </a:xfrm>
        </p:spPr>
        <p:txBody>
          <a:bodyPr lIns="92075" tIns="46038" rIns="92075" bIns="46038" anchor="b"/>
          <a:lstStyle/>
          <a:p>
            <a:pPr eaLnBrk="1" hangingPunct="1"/>
            <a:r>
              <a:rPr lang="en-US"/>
              <a:t>Session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700338" y="1268413"/>
            <a:ext cx="6291262" cy="4876800"/>
          </a:xfrm>
        </p:spPr>
        <p:txBody>
          <a:bodyPr lIns="92075" tIns="46038" rIns="92075" bIns="46038"/>
          <a:lstStyle/>
          <a:p>
            <a:pPr eaLnBrk="1" hangingPunct="1"/>
            <a:r>
              <a:rPr lang="en-GB"/>
              <a:t>A session is like a small container that's stored on the </a:t>
            </a:r>
            <a:r>
              <a:rPr lang="en-GB" b="1">
                <a:solidFill>
                  <a:srgbClr val="FF6600"/>
                </a:solidFill>
              </a:rPr>
              <a:t>server</a:t>
            </a:r>
            <a:r>
              <a:rPr lang="en-GB"/>
              <a:t> for each user </a:t>
            </a:r>
          </a:p>
          <a:p>
            <a:pPr lvl="1" eaLnBrk="1" hangingPunct="1"/>
            <a:r>
              <a:rPr lang="en-GB"/>
              <a:t>used as a temporary storage location for user specific information</a:t>
            </a:r>
          </a:p>
          <a:p>
            <a:pPr eaLnBrk="1" hangingPunct="1"/>
            <a:r>
              <a:rPr lang="en-GB"/>
              <a:t> Rails uses a </a:t>
            </a:r>
            <a:r>
              <a:rPr lang="en-GB" i="1"/>
              <a:t>session cookie</a:t>
            </a:r>
            <a:r>
              <a:rPr lang="en-GB"/>
              <a:t> to identify the session of a returning visitor</a:t>
            </a:r>
          </a:p>
          <a:p>
            <a:pPr lvl="1" eaLnBrk="1" hangingPunct="1"/>
            <a:r>
              <a:rPr lang="en-GB"/>
              <a:t>A session cookie contain the actual session content in a safely encrypted fashion </a:t>
            </a:r>
          </a:p>
          <a:p>
            <a:pPr lvl="1" eaLnBrk="1" hangingPunct="1"/>
            <a:r>
              <a:rPr lang="en-US"/>
              <a:t>the server compares the cookie with the stored ones; </a:t>
            </a:r>
          </a:p>
          <a:p>
            <a:pPr lvl="2" eaLnBrk="1" hangingPunct="1"/>
            <a:r>
              <a:rPr lang="en-US"/>
              <a:t>if a match is found, the server knows that the request comes from a logged users, and also knows which user its comes from.</a:t>
            </a:r>
          </a:p>
        </p:txBody>
      </p:sp>
      <p:pic>
        <p:nvPicPr>
          <p:cNvPr id="47108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8313" y="2060575"/>
            <a:ext cx="1728787" cy="1385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304800"/>
            <a:ext cx="7708900" cy="647700"/>
          </a:xfrm>
        </p:spPr>
        <p:txBody>
          <a:bodyPr lIns="92075" tIns="46038" rIns="92075" bIns="46038" anchor="b"/>
          <a:lstStyle/>
          <a:p>
            <a:pPr eaLnBrk="1" hangingPunct="1"/>
            <a:r>
              <a:rPr lang="en-US" smtClean="0"/>
              <a:t>Expiration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700338" y="1219200"/>
            <a:ext cx="6291262" cy="4876800"/>
          </a:xfrm>
        </p:spPr>
        <p:txBody>
          <a:bodyPr lIns="92075" tIns="46038" rIns="92075" bIns="46038"/>
          <a:lstStyle/>
          <a:p>
            <a:pPr eaLnBrk="1" hangingPunct="1"/>
            <a:r>
              <a:rPr lang="en-US" dirty="0" smtClean="0"/>
              <a:t>A site can set the expiration date of a cookie in two ways:</a:t>
            </a:r>
          </a:p>
          <a:p>
            <a:pPr lvl="1" eaLnBrk="1" hangingPunct="1"/>
            <a:r>
              <a:rPr lang="en-US" dirty="0" smtClean="0"/>
              <a:t>by setting an explicit date (for example, December 31, 2012)</a:t>
            </a:r>
          </a:p>
          <a:p>
            <a:pPr lvl="1" eaLnBrk="1" hangingPunct="1"/>
            <a:r>
              <a:rPr lang="en-US" dirty="0" smtClean="0"/>
              <a:t>by setting the cookie to expire when the user closes the browser</a:t>
            </a:r>
          </a:p>
          <a:p>
            <a:pPr eaLnBrk="1" hangingPunct="1"/>
            <a:r>
              <a:rPr lang="en-US" dirty="0" smtClean="0"/>
              <a:t>Different models for session behavior common on the web: </a:t>
            </a:r>
          </a:p>
          <a:p>
            <a:pPr lvl="1" eaLnBrk="1" hangingPunct="1"/>
            <a:r>
              <a:rPr lang="en-US" dirty="0" smtClean="0"/>
              <a:t>“forgetting” the session on browser close, </a:t>
            </a:r>
          </a:p>
          <a:p>
            <a:pPr lvl="1" eaLnBrk="1" hangingPunct="1"/>
            <a:r>
              <a:rPr lang="en-US" dirty="0" smtClean="0"/>
              <a:t>using an optional “remember me” checkbox for persistent sessions, and </a:t>
            </a:r>
          </a:p>
          <a:p>
            <a:pPr lvl="1" eaLnBrk="1" hangingPunct="1"/>
            <a:r>
              <a:rPr lang="en-US" dirty="0" smtClean="0"/>
              <a:t>remembering sessions until the user explicitly signs out</a:t>
            </a:r>
            <a:r>
              <a:rPr lang="en-GB" dirty="0" smtClean="0"/>
              <a:t> </a:t>
            </a:r>
          </a:p>
          <a:p>
            <a:pPr eaLnBrk="1" hangingPunct="1"/>
            <a:endParaRPr lang="en-US" dirty="0" smtClean="0"/>
          </a:p>
        </p:txBody>
      </p:sp>
      <p:pic>
        <p:nvPicPr>
          <p:cNvPr id="48132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6725" y="2205038"/>
            <a:ext cx="1368425" cy="165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42988" y="260350"/>
            <a:ext cx="7708900" cy="647700"/>
          </a:xfrm>
        </p:spPr>
        <p:txBody>
          <a:bodyPr lIns="92075" tIns="46038" rIns="92075" bIns="46038" anchor="b"/>
          <a:lstStyle/>
          <a:p>
            <a:pPr eaLnBrk="1" hangingPunct="1"/>
            <a:r>
              <a:rPr lang="en-US"/>
              <a:t>Sessions in Rails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700338" y="1268413"/>
            <a:ext cx="6291262" cy="4876800"/>
          </a:xfrm>
        </p:spPr>
        <p:txBody>
          <a:bodyPr lIns="92075" tIns="46038" rIns="92075" bIns="46038"/>
          <a:lstStyle/>
          <a:p>
            <a:pPr eaLnBrk="1" hangingPunct="1"/>
            <a:r>
              <a:rPr lang="en-GB"/>
              <a:t>A session is automatically created for </a:t>
            </a:r>
            <a:r>
              <a:rPr lang="en-GB" b="1">
                <a:solidFill>
                  <a:srgbClr val="FF6600"/>
                </a:solidFill>
              </a:rPr>
              <a:t>each</a:t>
            </a:r>
            <a:r>
              <a:rPr lang="en-GB"/>
              <a:t> of your application's users</a:t>
            </a:r>
          </a:p>
          <a:p>
            <a:pPr lvl="1" eaLnBrk="1" hangingPunct="1"/>
            <a:r>
              <a:rPr lang="en-GB"/>
              <a:t>can be used to store and retrieve data without requiring any special code. </a:t>
            </a:r>
          </a:p>
          <a:p>
            <a:pPr eaLnBrk="1" hangingPunct="1"/>
            <a:r>
              <a:rPr lang="en-GB"/>
              <a:t>Storage</a:t>
            </a:r>
          </a:p>
          <a:p>
            <a:pPr lvl="1" eaLnBrk="1" hangingPunct="1"/>
            <a:r>
              <a:rPr lang="en-GB"/>
              <a:t>session[:page] = 'Index page' </a:t>
            </a:r>
          </a:p>
          <a:p>
            <a:pPr eaLnBrk="1" hangingPunct="1"/>
            <a:r>
              <a:rPr lang="en-GB"/>
              <a:t>Retrieval</a:t>
            </a:r>
          </a:p>
          <a:p>
            <a:pPr lvl="1" eaLnBrk="1" hangingPunct="1"/>
            <a:r>
              <a:rPr lang="en-GB"/>
              <a:t>&lt;%= session[:page] %&gt; </a:t>
            </a:r>
          </a:p>
          <a:p>
            <a:pPr lvl="1" eaLnBrk="1" hangingPunct="1"/>
            <a:endParaRPr lang="en-US"/>
          </a:p>
        </p:txBody>
      </p:sp>
      <p:pic>
        <p:nvPicPr>
          <p:cNvPr id="49156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8313" y="2060575"/>
            <a:ext cx="1728787" cy="1385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Session Support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052736"/>
            <a:ext cx="8640763" cy="3240087"/>
          </a:xfrm>
          <a:ln>
            <a:solidFill>
              <a:srgbClr val="FF6600"/>
            </a:solidFill>
            <a:miter lim="800000"/>
            <a:headEnd/>
            <a:tailEnd/>
          </a:ln>
        </p:spPr>
        <p:txBody>
          <a:bodyPr/>
          <a:lstStyle/>
          <a:p>
            <a:pPr marL="0" indent="0" defTabSz="914400" eaLnBrk="1" hangingPunct="1">
              <a:lnSpc>
                <a:spcPct val="90000"/>
              </a:lnSpc>
              <a:buFont typeface="Arial" charset="0"/>
              <a:buNone/>
            </a:pPr>
            <a:r>
              <a:rPr lang="en-US" sz="1800" b="1" dirty="0" err="1">
                <a:solidFill>
                  <a:schemeClr val="folHlink"/>
                </a:solidFill>
                <a:latin typeface="Arial" charset="0"/>
                <a:ea typeface="ＭＳ Ｐゴシック" charset="0"/>
                <a:cs typeface="ＭＳ Ｐゴシック" charset="0"/>
              </a:rPr>
              <a:t>user_controller.rb</a:t>
            </a:r>
            <a:r>
              <a:rPr lang="en-US" sz="1800" b="1" dirty="0">
                <a:solidFill>
                  <a:schemeClr val="folHlink"/>
                </a:solidFill>
                <a:latin typeface="Arial" charset="0"/>
                <a:ea typeface="ＭＳ Ｐゴシック" charset="0"/>
                <a:cs typeface="ＭＳ Ｐゴシック" charset="0"/>
              </a:rPr>
              <a:t>:</a:t>
            </a:r>
          </a:p>
          <a:p>
            <a:pPr marL="0" indent="0" defTabSz="91440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GB" sz="1800" b="1" dirty="0">
              <a:solidFill>
                <a:srgbClr val="CC6600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marL="0" indent="0" defTabSz="91440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GB" sz="1800" b="1" dirty="0">
                <a:solidFill>
                  <a:srgbClr val="CC6600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GB" sz="1800" b="1" dirty="0" err="1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def</a:t>
            </a:r>
            <a:r>
              <a:rPr lang="en-GB" sz="1800" b="1" dirty="0">
                <a:solidFill>
                  <a:srgbClr val="CC6600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GB" sz="1800" b="1" dirty="0" err="1">
                <a:solidFill>
                  <a:srgbClr val="CC6600"/>
                </a:solidFill>
                <a:latin typeface="Arial" charset="0"/>
                <a:ea typeface="ＭＳ Ｐゴシック" charset="0"/>
                <a:cs typeface="ＭＳ Ｐゴシック" charset="0"/>
              </a:rPr>
              <a:t>process_login</a:t>
            </a:r>
            <a:endParaRPr lang="en-GB" sz="1800" b="1" dirty="0">
              <a:solidFill>
                <a:srgbClr val="CC6600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marL="0" indent="0" defTabSz="91440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GB" sz="1800" b="1" dirty="0">
                <a:solidFill>
                  <a:srgbClr val="CC6600"/>
                </a:solidFill>
                <a:latin typeface="Arial" charset="0"/>
                <a:ea typeface="ＭＳ Ｐゴシック" charset="0"/>
                <a:cs typeface="ＭＳ Ｐゴシック" charset="0"/>
              </a:rPr>
              <a:t>      </a:t>
            </a:r>
            <a:r>
              <a:rPr lang="en-GB" sz="1800" b="1" dirty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if</a:t>
            </a:r>
            <a:r>
              <a:rPr lang="en-GB" sz="1800" b="1" dirty="0">
                <a:solidFill>
                  <a:srgbClr val="CC6600"/>
                </a:solidFill>
                <a:latin typeface="Arial" charset="0"/>
                <a:ea typeface="ＭＳ Ｐゴシック" charset="0"/>
                <a:cs typeface="ＭＳ Ｐゴシック" charset="0"/>
              </a:rPr>
              <a:t> user = </a:t>
            </a:r>
            <a:r>
              <a:rPr lang="en-GB" sz="1800" b="1" dirty="0" err="1">
                <a:solidFill>
                  <a:srgbClr val="FF6600"/>
                </a:solidFill>
                <a:latin typeface="Arial" charset="0"/>
                <a:ea typeface="ＭＳ Ｐゴシック" charset="0"/>
                <a:cs typeface="ＭＳ Ｐゴシック" charset="0"/>
              </a:rPr>
              <a:t>User.authenticate</a:t>
            </a:r>
            <a:r>
              <a:rPr lang="en-GB" sz="1800" b="1" dirty="0">
                <a:solidFill>
                  <a:srgbClr val="FF6600"/>
                </a:solidFill>
                <a:latin typeface="Arial" charset="0"/>
                <a:ea typeface="ＭＳ Ｐゴシック" charset="0"/>
                <a:cs typeface="ＭＳ Ｐゴシック" charset="0"/>
              </a:rPr>
              <a:t>(</a:t>
            </a:r>
            <a:r>
              <a:rPr lang="en-GB" sz="1800" b="1" dirty="0" err="1">
                <a:solidFill>
                  <a:srgbClr val="FF6600"/>
                </a:solidFill>
                <a:latin typeface="Arial" charset="0"/>
                <a:ea typeface="ＭＳ Ｐゴシック" charset="0"/>
                <a:cs typeface="ＭＳ Ｐゴシック" charset="0"/>
              </a:rPr>
              <a:t>params</a:t>
            </a:r>
            <a:r>
              <a:rPr lang="en-GB" sz="1800" b="1" dirty="0">
                <a:solidFill>
                  <a:srgbClr val="FF6600"/>
                </a:solidFill>
                <a:latin typeface="Arial" charset="0"/>
                <a:ea typeface="ＭＳ Ｐゴシック" charset="0"/>
                <a:cs typeface="ＭＳ Ｐゴシック" charset="0"/>
              </a:rPr>
              <a:t>[:user</a:t>
            </a:r>
            <a:r>
              <a:rPr lang="en-GB" sz="1800" b="1" dirty="0" smtClean="0">
                <a:solidFill>
                  <a:srgbClr val="FF6600"/>
                </a:solidFill>
                <a:latin typeface="Arial" charset="0"/>
                <a:ea typeface="ＭＳ Ｐゴシック" charset="0"/>
                <a:cs typeface="ＭＳ Ｐゴシック" charset="0"/>
              </a:rPr>
              <a:t>])</a:t>
            </a:r>
          </a:p>
          <a:p>
            <a:pPr marL="0" indent="0" defTabSz="91440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GB" sz="1800" b="1" dirty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GB" sz="1800" b="1" dirty="0" smtClean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            </a:t>
            </a:r>
            <a:r>
              <a:rPr lang="en-GB" sz="1800" b="1" dirty="0" smtClean="0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rPr>
              <a:t>session[:</a:t>
            </a:r>
            <a:r>
              <a:rPr lang="en-GB" sz="1800" b="1" dirty="0" err="1" smtClean="0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rPr>
              <a:t>user_id</a:t>
            </a:r>
            <a:r>
              <a:rPr lang="en-GB" sz="1800" b="1" dirty="0" smtClean="0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rPr>
              <a:t>]=</a:t>
            </a:r>
            <a:r>
              <a:rPr lang="en-GB" sz="1800" b="1" dirty="0" err="1" smtClean="0">
                <a:solidFill>
                  <a:srgbClr val="008000"/>
                </a:solidFill>
                <a:latin typeface="Arial" charset="0"/>
                <a:ea typeface="ＭＳ Ｐゴシック" charset="0"/>
                <a:cs typeface="ＭＳ Ｐゴシック" charset="0"/>
              </a:rPr>
              <a:t>user.id</a:t>
            </a:r>
            <a:endParaRPr lang="en-GB" sz="1800" b="1" dirty="0">
              <a:solidFill>
                <a:srgbClr val="008000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marL="0" indent="0" defTabSz="91440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GB" sz="1800" b="1" dirty="0">
                <a:solidFill>
                  <a:srgbClr val="CC6600"/>
                </a:solidFill>
                <a:latin typeface="Arial" charset="0"/>
                <a:ea typeface="ＭＳ Ｐゴシック" charset="0"/>
                <a:cs typeface="ＭＳ Ｐゴシック" charset="0"/>
              </a:rPr>
              <a:t>      </a:t>
            </a:r>
            <a:r>
              <a:rPr lang="en-GB" sz="1800" b="1" dirty="0" smtClean="0">
                <a:solidFill>
                  <a:srgbClr val="CC6600"/>
                </a:solidFill>
                <a:latin typeface="Arial" charset="0"/>
                <a:ea typeface="ＭＳ Ｐゴシック" charset="0"/>
                <a:cs typeface="ＭＳ Ｐゴシック" charset="0"/>
              </a:rPr>
              <a:t>       </a:t>
            </a:r>
            <a:r>
              <a:rPr lang="en-GB" sz="1800" b="1" dirty="0" err="1" smtClean="0">
                <a:solidFill>
                  <a:srgbClr val="CC6600"/>
                </a:solidFill>
                <a:latin typeface="Arial" charset="0"/>
                <a:ea typeface="ＭＳ Ｐゴシック" charset="0"/>
                <a:cs typeface="ＭＳ Ｐゴシック" charset="0"/>
              </a:rPr>
              <a:t>redirect_to</a:t>
            </a:r>
            <a:r>
              <a:rPr lang="en-GB" sz="1800" b="1" dirty="0" smtClean="0">
                <a:solidFill>
                  <a:srgbClr val="CC6600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GB" sz="1800" b="1" dirty="0">
                <a:solidFill>
                  <a:srgbClr val="CC6600"/>
                </a:solidFill>
                <a:latin typeface="Arial" charset="0"/>
                <a:ea typeface="ＭＳ Ｐゴシック" charset="0"/>
                <a:cs typeface="ＭＳ Ｐゴシック" charset="0"/>
              </a:rPr>
              <a:t>:action =&gt; </a:t>
            </a:r>
            <a:r>
              <a:rPr lang="ja-JP" altLang="en-GB" sz="1800" b="1" dirty="0">
                <a:solidFill>
                  <a:srgbClr val="CC6600"/>
                </a:solidFill>
                <a:latin typeface="Arial" charset="0"/>
                <a:ea typeface="ＭＳ Ｐゴシック" charset="0"/>
                <a:cs typeface="ＭＳ Ｐゴシック" charset="0"/>
              </a:rPr>
              <a:t>‘</a:t>
            </a:r>
            <a:r>
              <a:rPr lang="en-GB" sz="1800" b="1" dirty="0">
                <a:solidFill>
                  <a:srgbClr val="CC6600"/>
                </a:solidFill>
                <a:latin typeface="Arial" charset="0"/>
                <a:ea typeface="ＭＳ Ｐゴシック" charset="0"/>
                <a:cs typeface="ＭＳ Ｐゴシック" charset="0"/>
              </a:rPr>
              <a:t>welcome'</a:t>
            </a:r>
          </a:p>
          <a:p>
            <a:pPr marL="0" indent="0" defTabSz="91440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GB" sz="1800" b="1" dirty="0">
                <a:solidFill>
                  <a:srgbClr val="CC6600"/>
                </a:solidFill>
                <a:latin typeface="Arial" charset="0"/>
                <a:ea typeface="ＭＳ Ｐゴシック" charset="0"/>
                <a:cs typeface="ＭＳ Ｐゴシック" charset="0"/>
              </a:rPr>
              <a:t>      </a:t>
            </a:r>
            <a:r>
              <a:rPr lang="en-GB" sz="1800" b="1" dirty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else</a:t>
            </a:r>
          </a:p>
          <a:p>
            <a:pPr marL="0" indent="0" defTabSz="91440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GB" sz="1800" b="1" dirty="0">
                <a:solidFill>
                  <a:srgbClr val="CC6600"/>
                </a:solidFill>
                <a:latin typeface="Arial" charset="0"/>
                <a:ea typeface="ＭＳ Ｐゴシック" charset="0"/>
                <a:cs typeface="ＭＳ Ｐゴシック" charset="0"/>
              </a:rPr>
              <a:t>       </a:t>
            </a:r>
            <a:r>
              <a:rPr lang="en-GB" sz="1800" b="1" dirty="0" smtClean="0">
                <a:solidFill>
                  <a:srgbClr val="CC6600"/>
                </a:solidFill>
                <a:latin typeface="Arial" charset="0"/>
                <a:ea typeface="ＭＳ Ｐゴシック" charset="0"/>
                <a:cs typeface="ＭＳ Ｐゴシック" charset="0"/>
              </a:rPr>
              <a:t>       </a:t>
            </a:r>
            <a:r>
              <a:rPr lang="en-US" sz="1800" b="1" dirty="0" err="1">
                <a:solidFill>
                  <a:srgbClr val="CC6600"/>
                </a:solidFill>
                <a:latin typeface="Arial" charset="0"/>
                <a:ea typeface="ＭＳ Ｐゴシック" charset="0"/>
                <a:cs typeface="ＭＳ Ｐゴシック" charset="0"/>
              </a:rPr>
              <a:t>flash.now.alert</a:t>
            </a:r>
            <a:r>
              <a:rPr lang="en-US" sz="1800" b="1" dirty="0">
                <a:solidFill>
                  <a:srgbClr val="CC6600"/>
                </a:solidFill>
                <a:latin typeface="Arial" charset="0"/>
                <a:ea typeface="ＭＳ Ｐゴシック" charset="0"/>
                <a:cs typeface="ＭＳ Ｐゴシック" charset="0"/>
              </a:rPr>
              <a:t> = "Invalid username or password"  </a:t>
            </a:r>
          </a:p>
          <a:p>
            <a:pPr marL="0" indent="0" defTabSz="91440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GB" sz="1800" b="1" dirty="0">
                <a:solidFill>
                  <a:srgbClr val="CC6600"/>
                </a:solidFill>
                <a:latin typeface="Arial" charset="0"/>
                <a:ea typeface="ＭＳ Ｐゴシック" charset="0"/>
                <a:cs typeface="ＭＳ Ｐゴシック" charset="0"/>
              </a:rPr>
              <a:t>      </a:t>
            </a:r>
            <a:r>
              <a:rPr lang="en-GB" sz="1800" b="1" dirty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end</a:t>
            </a:r>
          </a:p>
          <a:p>
            <a:pPr marL="0" indent="0" defTabSz="91440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GB" sz="1800" b="1" dirty="0">
                <a:solidFill>
                  <a:srgbClr val="CC6600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GB" sz="1800" b="1" dirty="0" smtClean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end </a:t>
            </a:r>
            <a:endParaRPr lang="en-GB" sz="1800" b="1" dirty="0">
              <a:solidFill>
                <a:srgbClr val="FF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6770" y="4437112"/>
            <a:ext cx="4392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Remember to modify </a:t>
            </a:r>
            <a:r>
              <a:rPr lang="en-US" dirty="0" err="1" smtClean="0"/>
              <a:t>routes.rb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9056" y="4941168"/>
            <a:ext cx="4620976" cy="1569660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600" b="0" dirty="0"/>
              <a:t>get "</a:t>
            </a:r>
            <a:r>
              <a:rPr lang="en-US" sz="1600" b="0" dirty="0" err="1"/>
              <a:t>log_out</a:t>
            </a:r>
            <a:r>
              <a:rPr lang="en-US" sz="1600" b="0" dirty="0"/>
              <a:t>" =&gt; "</a:t>
            </a:r>
            <a:r>
              <a:rPr lang="en-US" sz="1600" b="0" dirty="0" err="1"/>
              <a:t>sessions#destroy</a:t>
            </a:r>
            <a:r>
              <a:rPr lang="en-US" sz="1600" b="0" dirty="0"/>
              <a:t>", :as =&gt; "</a:t>
            </a:r>
            <a:r>
              <a:rPr lang="en-US" sz="1600" b="0" dirty="0" err="1"/>
              <a:t>log_out</a:t>
            </a:r>
            <a:r>
              <a:rPr lang="en-US" sz="1600" b="0" dirty="0"/>
              <a:t>"</a:t>
            </a:r>
          </a:p>
          <a:p>
            <a:pPr algn="l"/>
            <a:r>
              <a:rPr lang="en-US" sz="1600" b="0" dirty="0"/>
              <a:t>get "</a:t>
            </a:r>
            <a:r>
              <a:rPr lang="en-US" sz="1600" b="0" dirty="0" err="1"/>
              <a:t>log_in</a:t>
            </a:r>
            <a:r>
              <a:rPr lang="en-US" sz="1600" b="0" dirty="0"/>
              <a:t>" =&gt; "</a:t>
            </a:r>
            <a:r>
              <a:rPr lang="en-US" sz="1600" b="0" dirty="0" err="1"/>
              <a:t>sessions#new</a:t>
            </a:r>
            <a:r>
              <a:rPr lang="en-US" sz="1600" b="0" dirty="0"/>
              <a:t>", :as =&gt; "</a:t>
            </a:r>
            <a:r>
              <a:rPr lang="en-US" sz="1600" b="0" dirty="0" err="1"/>
              <a:t>log_in</a:t>
            </a:r>
            <a:r>
              <a:rPr lang="en-US" sz="1600" b="0" dirty="0"/>
              <a:t>"</a:t>
            </a:r>
          </a:p>
          <a:p>
            <a:pPr algn="l"/>
            <a:r>
              <a:rPr lang="en-US" sz="1600" b="0" dirty="0"/>
              <a:t>get "</a:t>
            </a:r>
            <a:r>
              <a:rPr lang="en-US" sz="1600" b="0" dirty="0" err="1"/>
              <a:t>sign_up</a:t>
            </a:r>
            <a:r>
              <a:rPr lang="en-US" sz="1600" b="0" dirty="0"/>
              <a:t>" =&gt; "</a:t>
            </a:r>
            <a:r>
              <a:rPr lang="en-US" sz="1600" b="0" dirty="0" err="1"/>
              <a:t>users#new</a:t>
            </a:r>
            <a:r>
              <a:rPr lang="en-US" sz="1600" b="0" dirty="0"/>
              <a:t>", :as =&gt; "</a:t>
            </a:r>
            <a:r>
              <a:rPr lang="en-US" sz="1600" b="0" dirty="0" err="1"/>
              <a:t>sign_up</a:t>
            </a:r>
            <a:r>
              <a:rPr lang="en-US" sz="1600" b="0" dirty="0"/>
              <a:t>"</a:t>
            </a:r>
          </a:p>
          <a:p>
            <a:pPr algn="l"/>
            <a:r>
              <a:rPr lang="en-US" sz="1600" b="0" dirty="0"/>
              <a:t>root :to =&gt; "</a:t>
            </a:r>
            <a:r>
              <a:rPr lang="en-US" sz="1600" b="0" dirty="0" err="1"/>
              <a:t>users#new</a:t>
            </a:r>
            <a:r>
              <a:rPr lang="en-US" sz="1600" b="0" dirty="0"/>
              <a:t>"</a:t>
            </a:r>
          </a:p>
          <a:p>
            <a:pPr algn="l"/>
            <a:r>
              <a:rPr lang="en-US" sz="1600" b="0" dirty="0"/>
              <a:t>resources :users</a:t>
            </a:r>
          </a:p>
          <a:p>
            <a:pPr algn="l"/>
            <a:r>
              <a:rPr lang="en-US" sz="1600" b="0" dirty="0"/>
              <a:t>resources :sessions</a:t>
            </a:r>
          </a:p>
        </p:txBody>
      </p:sp>
    </p:spTree>
    <p:extLst>
      <p:ext uri="{BB962C8B-B14F-4D97-AF65-F5344CB8AC3E}">
        <p14:creationId xmlns:p14="http://schemas.microsoft.com/office/powerpoint/2010/main" val="42640021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 Accessing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3528" y="1556792"/>
            <a:ext cx="8496944" cy="4708981"/>
          </a:xfrm>
          <a:prstGeom prst="rect">
            <a:avLst/>
          </a:prstGeom>
          <a:ln w="34925">
            <a:solidFill>
              <a:srgbClr val="FF6600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rgbClr val="FF6600"/>
                </a:solidFill>
              </a:rPr>
              <a:t>class </a:t>
            </a:r>
            <a:r>
              <a:rPr lang="en-US" dirty="0" err="1">
                <a:solidFill>
                  <a:srgbClr val="FF6600"/>
                </a:solidFill>
              </a:rPr>
              <a:t>ApplicationController</a:t>
            </a:r>
            <a:r>
              <a:rPr lang="en-US" dirty="0">
                <a:solidFill>
                  <a:srgbClr val="FF6600"/>
                </a:solidFill>
              </a:rPr>
              <a:t> &lt; </a:t>
            </a:r>
            <a:r>
              <a:rPr lang="en-US" dirty="0" err="1">
                <a:solidFill>
                  <a:srgbClr val="FF6600"/>
                </a:solidFill>
              </a:rPr>
              <a:t>ActionController</a:t>
            </a:r>
            <a:r>
              <a:rPr lang="en-US" dirty="0">
                <a:solidFill>
                  <a:srgbClr val="FF6600"/>
                </a:solidFill>
              </a:rPr>
              <a:t>::Base</a:t>
            </a:r>
          </a:p>
          <a:p>
            <a:pPr algn="l"/>
            <a:r>
              <a:rPr lang="en-US" dirty="0">
                <a:solidFill>
                  <a:srgbClr val="FF6600"/>
                </a:solidFill>
              </a:rPr>
              <a:t>    </a:t>
            </a:r>
          </a:p>
          <a:p>
            <a:pPr algn="l"/>
            <a:r>
              <a:rPr lang="en-US" dirty="0">
                <a:solidFill>
                  <a:srgbClr val="FF6600"/>
                </a:solidFill>
              </a:rPr>
              <a:t>  </a:t>
            </a:r>
            <a:r>
              <a:rPr lang="en-US" dirty="0">
                <a:solidFill>
                  <a:srgbClr val="008000"/>
                </a:solidFill>
              </a:rPr>
              <a:t>protected</a:t>
            </a:r>
          </a:p>
          <a:p>
            <a:pPr algn="l"/>
            <a:r>
              <a:rPr lang="en-US" dirty="0">
                <a:solidFill>
                  <a:srgbClr val="FF6600"/>
                </a:solidFill>
              </a:rPr>
              <a:t>    </a:t>
            </a:r>
          </a:p>
          <a:p>
            <a:pPr algn="l"/>
            <a:r>
              <a:rPr lang="en-US" dirty="0">
                <a:solidFill>
                  <a:srgbClr val="FF6600"/>
                </a:solidFill>
              </a:rPr>
              <a:t>    </a:t>
            </a:r>
            <a:r>
              <a:rPr lang="en-US" dirty="0" err="1">
                <a:solidFill>
                  <a:srgbClr val="FF0000"/>
                </a:solidFill>
              </a:rPr>
              <a:t>def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6600"/>
                </a:solidFill>
              </a:rPr>
              <a:t>login_required</a:t>
            </a:r>
            <a:endParaRPr lang="en-US" dirty="0">
              <a:solidFill>
                <a:srgbClr val="FF6600"/>
              </a:solidFill>
            </a:endParaRPr>
          </a:p>
          <a:p>
            <a:pPr algn="l"/>
            <a:r>
              <a:rPr lang="en-US" dirty="0">
                <a:solidFill>
                  <a:srgbClr val="FF6600"/>
                </a:solidFill>
              </a:rPr>
              <a:t>      return true if </a:t>
            </a:r>
            <a:r>
              <a:rPr lang="en-US" dirty="0" err="1">
                <a:solidFill>
                  <a:srgbClr val="FF0000"/>
                </a:solidFill>
              </a:rPr>
              <a:t>User.find_by_id</a:t>
            </a:r>
            <a:r>
              <a:rPr lang="en-US" dirty="0">
                <a:solidFill>
                  <a:srgbClr val="FF0000"/>
                </a:solidFill>
              </a:rPr>
              <a:t>(session[:</a:t>
            </a:r>
            <a:r>
              <a:rPr lang="en-US" dirty="0" err="1">
                <a:solidFill>
                  <a:srgbClr val="FF0000"/>
                </a:solidFill>
              </a:rPr>
              <a:t>user_id</a:t>
            </a:r>
            <a:r>
              <a:rPr lang="en-US" dirty="0">
                <a:solidFill>
                  <a:srgbClr val="FF0000"/>
                </a:solidFill>
              </a:rPr>
              <a:t>])</a:t>
            </a:r>
          </a:p>
          <a:p>
            <a:pPr algn="l"/>
            <a:r>
              <a:rPr lang="en-US" dirty="0">
                <a:solidFill>
                  <a:srgbClr val="FF6600"/>
                </a:solidFill>
              </a:rPr>
              <a:t>      </a:t>
            </a:r>
            <a:r>
              <a:rPr lang="en-US" dirty="0" err="1">
                <a:solidFill>
                  <a:srgbClr val="FF6600"/>
                </a:solidFill>
              </a:rPr>
              <a:t>access_denied</a:t>
            </a:r>
            <a:endParaRPr lang="en-US" dirty="0">
              <a:solidFill>
                <a:srgbClr val="FF6600"/>
              </a:solidFill>
            </a:endParaRPr>
          </a:p>
          <a:p>
            <a:pPr algn="l"/>
            <a:r>
              <a:rPr lang="en-US" dirty="0">
                <a:solidFill>
                  <a:srgbClr val="FF6600"/>
                </a:solidFill>
              </a:rPr>
              <a:t>      return false</a:t>
            </a:r>
          </a:p>
          <a:p>
            <a:pPr algn="l"/>
            <a:r>
              <a:rPr lang="en-US" dirty="0">
                <a:solidFill>
                  <a:srgbClr val="FF6600"/>
                </a:solidFill>
              </a:rPr>
              <a:t>    </a:t>
            </a:r>
            <a:r>
              <a:rPr lang="en-US" dirty="0" smtClean="0">
                <a:solidFill>
                  <a:srgbClr val="FF0000"/>
                </a:solidFill>
              </a:rPr>
              <a:t>end</a:t>
            </a:r>
          </a:p>
          <a:p>
            <a:pPr algn="l"/>
            <a:endParaRPr lang="en-US" dirty="0">
              <a:solidFill>
                <a:srgbClr val="FF0000"/>
              </a:solidFill>
            </a:endParaRPr>
          </a:p>
          <a:p>
            <a:pPr algn="l"/>
            <a:r>
              <a:rPr lang="en-US" dirty="0">
                <a:solidFill>
                  <a:srgbClr val="FF6600"/>
                </a:solidFill>
              </a:rPr>
              <a:t>    </a:t>
            </a:r>
            <a:r>
              <a:rPr lang="en-US" dirty="0" err="1">
                <a:solidFill>
                  <a:srgbClr val="FF0000"/>
                </a:solidFill>
              </a:rPr>
              <a:t>def</a:t>
            </a:r>
            <a:r>
              <a:rPr lang="en-US" dirty="0">
                <a:solidFill>
                  <a:srgbClr val="FF6600"/>
                </a:solidFill>
              </a:rPr>
              <a:t> </a:t>
            </a:r>
            <a:r>
              <a:rPr lang="en-US" dirty="0" err="1">
                <a:solidFill>
                  <a:srgbClr val="FF6600"/>
                </a:solidFill>
              </a:rPr>
              <a:t>access_denied</a:t>
            </a:r>
            <a:endParaRPr lang="en-US" dirty="0">
              <a:solidFill>
                <a:srgbClr val="FF6600"/>
              </a:solidFill>
            </a:endParaRPr>
          </a:p>
          <a:p>
            <a:pPr algn="l"/>
            <a:r>
              <a:rPr lang="en-US" dirty="0">
                <a:solidFill>
                  <a:srgbClr val="FF6600"/>
                </a:solidFill>
              </a:rPr>
              <a:t>      flash[:error] = 'Oops. You need to login before you can view that page.'</a:t>
            </a:r>
          </a:p>
          <a:p>
            <a:pPr algn="l"/>
            <a:r>
              <a:rPr lang="en-US" dirty="0">
                <a:solidFill>
                  <a:srgbClr val="FF6600"/>
                </a:solidFill>
              </a:rPr>
              <a:t>      </a:t>
            </a:r>
            <a:r>
              <a:rPr lang="en-US" dirty="0" err="1">
                <a:solidFill>
                  <a:srgbClr val="FF6600"/>
                </a:solidFill>
              </a:rPr>
              <a:t>redirect_to</a:t>
            </a:r>
            <a:r>
              <a:rPr lang="en-US" dirty="0">
                <a:solidFill>
                  <a:srgbClr val="FF6600"/>
                </a:solidFill>
              </a:rPr>
              <a:t> :</a:t>
            </a:r>
            <a:r>
              <a:rPr lang="en-US" dirty="0" err="1">
                <a:solidFill>
                  <a:srgbClr val="FF6600"/>
                </a:solidFill>
              </a:rPr>
              <a:t>log_in</a:t>
            </a:r>
            <a:endParaRPr lang="en-US" dirty="0">
              <a:solidFill>
                <a:srgbClr val="FF6600"/>
              </a:solidFill>
            </a:endParaRPr>
          </a:p>
          <a:p>
            <a:pPr algn="l"/>
            <a:r>
              <a:rPr lang="en-US" dirty="0">
                <a:solidFill>
                  <a:srgbClr val="FF6600"/>
                </a:solidFill>
              </a:rPr>
              <a:t>    </a:t>
            </a:r>
            <a:r>
              <a:rPr lang="en-US" dirty="0">
                <a:solidFill>
                  <a:srgbClr val="FF0000"/>
                </a:solidFill>
              </a:rPr>
              <a:t>end</a:t>
            </a:r>
          </a:p>
          <a:p>
            <a:pPr algn="l"/>
            <a:r>
              <a:rPr lang="en-US" dirty="0">
                <a:solidFill>
                  <a:srgbClr val="FF6600"/>
                </a:solidFill>
              </a:rPr>
              <a:t>  end</a:t>
            </a:r>
          </a:p>
        </p:txBody>
      </p:sp>
    </p:spTree>
    <p:extLst>
      <p:ext uri="{BB962C8B-B14F-4D97-AF65-F5344CB8AC3E}">
        <p14:creationId xmlns:p14="http://schemas.microsoft.com/office/powerpoint/2010/main" val="809736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 Accessing (II)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11560" y="2852936"/>
            <a:ext cx="7200800" cy="2554545"/>
          </a:xfrm>
          <a:prstGeom prst="rect">
            <a:avLst/>
          </a:prstGeom>
          <a:ln w="34925">
            <a:solidFill>
              <a:srgbClr val="FF6600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dirty="0"/>
              <a:t> </a:t>
            </a:r>
            <a:r>
              <a:rPr lang="en-US" dirty="0">
                <a:solidFill>
                  <a:srgbClr val="FF6600"/>
                </a:solidFill>
              </a:rPr>
              <a:t>class </a:t>
            </a:r>
            <a:r>
              <a:rPr lang="en-US" dirty="0" err="1">
                <a:solidFill>
                  <a:srgbClr val="FF6600"/>
                </a:solidFill>
              </a:rPr>
              <a:t>UserController</a:t>
            </a:r>
            <a:r>
              <a:rPr lang="en-US" dirty="0">
                <a:solidFill>
                  <a:srgbClr val="FF6600"/>
                </a:solidFill>
              </a:rPr>
              <a:t> &lt; </a:t>
            </a:r>
            <a:r>
              <a:rPr lang="en-US" dirty="0" err="1">
                <a:solidFill>
                  <a:srgbClr val="FF6600"/>
                </a:solidFill>
              </a:rPr>
              <a:t>ApplicationController</a:t>
            </a:r>
            <a:endParaRPr lang="en-US" dirty="0">
              <a:solidFill>
                <a:srgbClr val="FF6600"/>
              </a:solidFill>
            </a:endParaRPr>
          </a:p>
          <a:p>
            <a:pPr algn="l"/>
            <a:r>
              <a:rPr lang="en-US" dirty="0">
                <a:solidFill>
                  <a:srgbClr val="FF6600"/>
                </a:solidFill>
              </a:rPr>
              <a:t>    </a:t>
            </a:r>
            <a:r>
              <a:rPr lang="en-US" dirty="0" err="1">
                <a:solidFill>
                  <a:srgbClr val="FF0000"/>
                </a:solidFill>
              </a:rPr>
              <a:t>before_filter</a:t>
            </a:r>
            <a:r>
              <a:rPr lang="en-US" dirty="0">
                <a:solidFill>
                  <a:srgbClr val="FF0000"/>
                </a:solidFill>
              </a:rPr>
              <a:t> :</a:t>
            </a:r>
            <a:r>
              <a:rPr lang="en-US" dirty="0" err="1">
                <a:solidFill>
                  <a:srgbClr val="FF0000"/>
                </a:solidFill>
              </a:rPr>
              <a:t>login_required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>
                <a:solidFill>
                  <a:srgbClr val="008000"/>
                </a:solidFill>
              </a:rPr>
              <a:t>:only =&gt; :</a:t>
            </a:r>
            <a:r>
              <a:rPr lang="en-US" dirty="0" err="1" smtClean="0">
                <a:solidFill>
                  <a:srgbClr val="008000"/>
                </a:solidFill>
              </a:rPr>
              <a:t>my_account</a:t>
            </a:r>
            <a:endParaRPr lang="en-US" dirty="0" smtClean="0">
              <a:solidFill>
                <a:srgbClr val="008000"/>
              </a:solidFill>
            </a:endParaRPr>
          </a:p>
          <a:p>
            <a:pPr algn="l"/>
            <a:endParaRPr lang="en-US" dirty="0">
              <a:solidFill>
                <a:srgbClr val="008000"/>
              </a:solidFill>
            </a:endParaRPr>
          </a:p>
          <a:p>
            <a:pPr algn="l"/>
            <a:r>
              <a:rPr lang="en-US" dirty="0" smtClean="0">
                <a:solidFill>
                  <a:srgbClr val="FF6600"/>
                </a:solidFill>
              </a:rPr>
              <a:t>        ……</a:t>
            </a:r>
          </a:p>
          <a:p>
            <a:pPr algn="l"/>
            <a:endParaRPr lang="en-US" dirty="0" smtClean="0">
              <a:solidFill>
                <a:srgbClr val="FF6600"/>
              </a:solidFill>
            </a:endParaRPr>
          </a:p>
          <a:p>
            <a:pPr algn="l"/>
            <a:r>
              <a:rPr lang="en-US" dirty="0" smtClean="0">
                <a:solidFill>
                  <a:srgbClr val="FF6600"/>
                </a:solidFill>
              </a:rPr>
              <a:t>         ……</a:t>
            </a:r>
            <a:endParaRPr lang="en-US" dirty="0">
              <a:solidFill>
                <a:srgbClr val="FF6600"/>
              </a:solidFill>
            </a:endParaRPr>
          </a:p>
          <a:p>
            <a:pPr algn="l"/>
            <a:endParaRPr lang="en-US" dirty="0">
              <a:solidFill>
                <a:srgbClr val="FF6600"/>
              </a:solidFill>
            </a:endParaRPr>
          </a:p>
          <a:p>
            <a:pPr algn="l"/>
            <a:r>
              <a:rPr lang="en-US" dirty="0" smtClean="0">
                <a:solidFill>
                  <a:srgbClr val="FF6600"/>
                </a:solidFill>
              </a:rPr>
              <a:t>end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1700808"/>
            <a:ext cx="62646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http://localhost:3000/users/</a:t>
            </a:r>
            <a:r>
              <a:rPr lang="en-US" dirty="0" err="1" smtClean="0"/>
              <a:t>my_account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774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87450" y="260350"/>
            <a:ext cx="7640638" cy="647700"/>
          </a:xfrm>
        </p:spPr>
        <p:txBody>
          <a:bodyPr lIns="92075" tIns="46038" rIns="92075" bIns="46038" anchor="b"/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Authentication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43011" name="Picture 3" descr="PE03749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744788"/>
            <a:ext cx="715963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2" name="Picture 4" descr="j013903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8763" y="2106613"/>
            <a:ext cx="690562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3" name="Line 5"/>
          <p:cNvSpPr>
            <a:spLocks noChangeShapeType="1"/>
          </p:cNvSpPr>
          <p:nvPr/>
        </p:nvSpPr>
        <p:spPr bwMode="auto">
          <a:xfrm>
            <a:off x="2392363" y="3354388"/>
            <a:ext cx="33528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4" name="Text Box 6"/>
          <p:cNvSpPr txBox="1">
            <a:spLocks noChangeArrowheads="1"/>
          </p:cNvSpPr>
          <p:nvPr/>
        </p:nvSpPr>
        <p:spPr bwMode="auto">
          <a:xfrm>
            <a:off x="3692525" y="2774950"/>
            <a:ext cx="3762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rgbClr val="333399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000" b="1">
                <a:solidFill>
                  <a:srgbClr val="333399"/>
                </a:solidFill>
                <a:latin typeface="Times New Roman" charset="0"/>
                <a:ea typeface="ＭＳ Ｐゴシック" charset="0"/>
              </a:defRPr>
            </a:lvl2pPr>
            <a:lvl3pPr>
              <a:defRPr sz="2000" b="1">
                <a:solidFill>
                  <a:srgbClr val="333399"/>
                </a:solidFill>
                <a:latin typeface="Times New Roman" charset="0"/>
                <a:ea typeface="ＭＳ Ｐゴシック" charset="0"/>
              </a:defRPr>
            </a:lvl3pPr>
            <a:lvl4pPr>
              <a:defRPr sz="2000" b="1">
                <a:solidFill>
                  <a:srgbClr val="333399"/>
                </a:solidFill>
                <a:latin typeface="Times New Roman" charset="0"/>
                <a:ea typeface="ＭＳ Ｐゴシック" charset="0"/>
              </a:defRPr>
            </a:lvl4pPr>
            <a:lvl5pPr>
              <a:defRPr sz="2000" b="1">
                <a:solidFill>
                  <a:srgbClr val="333399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3399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3399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3399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3399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>
              <a:spcBef>
                <a:spcPct val="20000"/>
              </a:spcBef>
              <a:buClr>
                <a:schemeClr val="accent2"/>
              </a:buClr>
            </a:pPr>
            <a:r>
              <a:rPr lang="en-US" sz="3200" b="0">
                <a:solidFill>
                  <a:schemeClr val="tx1"/>
                </a:solidFill>
                <a:latin typeface="Tahoma" charset="0"/>
              </a:rPr>
              <a:t>?</a:t>
            </a:r>
          </a:p>
        </p:txBody>
      </p:sp>
      <p:sp>
        <p:nvSpPr>
          <p:cNvPr id="43015" name="Text Box 7"/>
          <p:cNvSpPr txBox="1">
            <a:spLocks noChangeArrowheads="1"/>
          </p:cNvSpPr>
          <p:nvPr/>
        </p:nvSpPr>
        <p:spPr bwMode="auto">
          <a:xfrm>
            <a:off x="1371600" y="4530725"/>
            <a:ext cx="5857875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rgbClr val="333399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000" b="1">
                <a:solidFill>
                  <a:srgbClr val="333399"/>
                </a:solidFill>
                <a:latin typeface="Times New Roman" charset="0"/>
                <a:ea typeface="ＭＳ Ｐゴシック" charset="0"/>
              </a:defRPr>
            </a:lvl2pPr>
            <a:lvl3pPr>
              <a:defRPr sz="2000" b="1">
                <a:solidFill>
                  <a:srgbClr val="333399"/>
                </a:solidFill>
                <a:latin typeface="Times New Roman" charset="0"/>
                <a:ea typeface="ＭＳ Ｐゴシック" charset="0"/>
              </a:defRPr>
            </a:lvl3pPr>
            <a:lvl4pPr>
              <a:defRPr sz="2000" b="1">
                <a:solidFill>
                  <a:srgbClr val="333399"/>
                </a:solidFill>
                <a:latin typeface="Times New Roman" charset="0"/>
                <a:ea typeface="ＭＳ Ｐゴシック" charset="0"/>
              </a:defRPr>
            </a:lvl4pPr>
            <a:lvl5pPr>
              <a:defRPr sz="2000" b="1">
                <a:solidFill>
                  <a:srgbClr val="333399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3399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3399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3399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3399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>
              <a:spcBef>
                <a:spcPct val="20000"/>
              </a:spcBef>
              <a:buClr>
                <a:schemeClr val="accent2"/>
              </a:buClr>
            </a:pPr>
            <a:r>
              <a:rPr lang="en-US" sz="2800" b="0">
                <a:solidFill>
                  <a:schemeClr val="tx1"/>
                </a:solidFill>
                <a:latin typeface="Tahoma" charset="0"/>
              </a:rPr>
              <a:t>How do you prove to someone that </a:t>
            </a:r>
          </a:p>
          <a:p>
            <a:pPr algn="l">
              <a:spcBef>
                <a:spcPct val="20000"/>
              </a:spcBef>
              <a:buClr>
                <a:schemeClr val="accent2"/>
              </a:buClr>
            </a:pPr>
            <a:r>
              <a:rPr lang="en-US" sz="2800" b="0">
                <a:solidFill>
                  <a:schemeClr val="tx1"/>
                </a:solidFill>
                <a:latin typeface="Tahoma" charset="0"/>
              </a:rPr>
              <a:t>       you are who you claim to be?</a:t>
            </a:r>
          </a:p>
        </p:txBody>
      </p:sp>
      <p:pic>
        <p:nvPicPr>
          <p:cNvPr id="43016" name="Picture 8" descr="j031887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8563" y="2744788"/>
            <a:ext cx="1360487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3017" name="Group 9"/>
          <p:cNvGrpSpPr>
            <a:grpSpLocks/>
          </p:cNvGrpSpPr>
          <p:nvPr/>
        </p:nvGrpSpPr>
        <p:grpSpPr bwMode="auto">
          <a:xfrm>
            <a:off x="5795963" y="1773238"/>
            <a:ext cx="920750" cy="2427287"/>
            <a:chOff x="3632" y="1111"/>
            <a:chExt cx="580" cy="1529"/>
          </a:xfrm>
        </p:grpSpPr>
        <p:sp>
          <p:nvSpPr>
            <p:cNvPr id="43021" name="Freeform 10"/>
            <p:cNvSpPr>
              <a:spLocks/>
            </p:cNvSpPr>
            <p:nvPr/>
          </p:nvSpPr>
          <p:spPr bwMode="auto">
            <a:xfrm>
              <a:off x="3632" y="1111"/>
              <a:ext cx="467" cy="1529"/>
            </a:xfrm>
            <a:custGeom>
              <a:avLst/>
              <a:gdLst>
                <a:gd name="T0" fmla="*/ 0 w 936"/>
                <a:gd name="T1" fmla="*/ 1 h 3058"/>
                <a:gd name="T2" fmla="*/ 0 w 936"/>
                <a:gd name="T3" fmla="*/ 1 h 3058"/>
                <a:gd name="T4" fmla="*/ 0 w 936"/>
                <a:gd name="T5" fmla="*/ 1 h 3058"/>
                <a:gd name="T6" fmla="*/ 0 w 936"/>
                <a:gd name="T7" fmla="*/ 1 h 3058"/>
                <a:gd name="T8" fmla="*/ 0 w 936"/>
                <a:gd name="T9" fmla="*/ 1 h 3058"/>
                <a:gd name="T10" fmla="*/ 0 w 936"/>
                <a:gd name="T11" fmla="*/ 1 h 3058"/>
                <a:gd name="T12" fmla="*/ 0 w 936"/>
                <a:gd name="T13" fmla="*/ 1 h 3058"/>
                <a:gd name="T14" fmla="*/ 0 w 936"/>
                <a:gd name="T15" fmla="*/ 1 h 3058"/>
                <a:gd name="T16" fmla="*/ 0 w 936"/>
                <a:gd name="T17" fmla="*/ 1 h 3058"/>
                <a:gd name="T18" fmla="*/ 0 w 936"/>
                <a:gd name="T19" fmla="*/ 1 h 3058"/>
                <a:gd name="T20" fmla="*/ 0 w 936"/>
                <a:gd name="T21" fmla="*/ 1 h 3058"/>
                <a:gd name="T22" fmla="*/ 0 w 936"/>
                <a:gd name="T23" fmla="*/ 2 h 3058"/>
                <a:gd name="T24" fmla="*/ 0 w 936"/>
                <a:gd name="T25" fmla="*/ 2 h 3058"/>
                <a:gd name="T26" fmla="*/ 0 w 936"/>
                <a:gd name="T27" fmla="*/ 2 h 3058"/>
                <a:gd name="T28" fmla="*/ 0 w 936"/>
                <a:gd name="T29" fmla="*/ 2 h 3058"/>
                <a:gd name="T30" fmla="*/ 0 w 936"/>
                <a:gd name="T31" fmla="*/ 2 h 3058"/>
                <a:gd name="T32" fmla="*/ 0 w 936"/>
                <a:gd name="T33" fmla="*/ 2 h 3058"/>
                <a:gd name="T34" fmla="*/ 0 w 936"/>
                <a:gd name="T35" fmla="*/ 2 h 3058"/>
                <a:gd name="T36" fmla="*/ 0 w 936"/>
                <a:gd name="T37" fmla="*/ 2 h 3058"/>
                <a:gd name="T38" fmla="*/ 0 w 936"/>
                <a:gd name="T39" fmla="*/ 2 h 3058"/>
                <a:gd name="T40" fmla="*/ 0 w 936"/>
                <a:gd name="T41" fmla="*/ 1 h 3058"/>
                <a:gd name="T42" fmla="*/ 0 w 936"/>
                <a:gd name="T43" fmla="*/ 1 h 3058"/>
                <a:gd name="T44" fmla="*/ 0 w 936"/>
                <a:gd name="T45" fmla="*/ 1 h 3058"/>
                <a:gd name="T46" fmla="*/ 0 w 936"/>
                <a:gd name="T47" fmla="*/ 1 h 3058"/>
                <a:gd name="T48" fmla="*/ 0 w 936"/>
                <a:gd name="T49" fmla="*/ 1 h 3058"/>
                <a:gd name="T50" fmla="*/ 0 w 936"/>
                <a:gd name="T51" fmla="*/ 1 h 3058"/>
                <a:gd name="T52" fmla="*/ 0 w 936"/>
                <a:gd name="T53" fmla="*/ 1 h 3058"/>
                <a:gd name="T54" fmla="*/ 0 w 936"/>
                <a:gd name="T55" fmla="*/ 1 h 3058"/>
                <a:gd name="T56" fmla="*/ 0 w 936"/>
                <a:gd name="T57" fmla="*/ 1 h 3058"/>
                <a:gd name="T58" fmla="*/ 0 w 936"/>
                <a:gd name="T59" fmla="*/ 1 h 3058"/>
                <a:gd name="T60" fmla="*/ 0 w 936"/>
                <a:gd name="T61" fmla="*/ 0 h 3058"/>
                <a:gd name="T62" fmla="*/ 0 w 936"/>
                <a:gd name="T63" fmla="*/ 1 h 3058"/>
                <a:gd name="T64" fmla="*/ 0 w 936"/>
                <a:gd name="T65" fmla="*/ 1 h 305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936"/>
                <a:gd name="T100" fmla="*/ 0 h 3058"/>
                <a:gd name="T101" fmla="*/ 936 w 936"/>
                <a:gd name="T102" fmla="*/ 3058 h 305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936" h="3058">
                  <a:moveTo>
                    <a:pt x="124" y="217"/>
                  </a:moveTo>
                  <a:lnTo>
                    <a:pt x="160" y="329"/>
                  </a:lnTo>
                  <a:lnTo>
                    <a:pt x="82" y="361"/>
                  </a:lnTo>
                  <a:lnTo>
                    <a:pt x="74" y="435"/>
                  </a:lnTo>
                  <a:lnTo>
                    <a:pt x="156" y="531"/>
                  </a:lnTo>
                  <a:lnTo>
                    <a:pt x="86" y="591"/>
                  </a:lnTo>
                  <a:lnTo>
                    <a:pt x="50" y="648"/>
                  </a:lnTo>
                  <a:lnTo>
                    <a:pt x="99" y="717"/>
                  </a:lnTo>
                  <a:lnTo>
                    <a:pt x="168" y="709"/>
                  </a:lnTo>
                  <a:lnTo>
                    <a:pt x="129" y="812"/>
                  </a:lnTo>
                  <a:lnTo>
                    <a:pt x="124" y="861"/>
                  </a:lnTo>
                  <a:lnTo>
                    <a:pt x="274" y="848"/>
                  </a:lnTo>
                  <a:lnTo>
                    <a:pt x="274" y="886"/>
                  </a:lnTo>
                  <a:lnTo>
                    <a:pt x="143" y="897"/>
                  </a:lnTo>
                  <a:lnTo>
                    <a:pt x="50" y="935"/>
                  </a:lnTo>
                  <a:lnTo>
                    <a:pt x="36" y="1085"/>
                  </a:lnTo>
                  <a:lnTo>
                    <a:pt x="0" y="1272"/>
                  </a:lnTo>
                  <a:lnTo>
                    <a:pt x="4" y="1416"/>
                  </a:lnTo>
                  <a:lnTo>
                    <a:pt x="55" y="1610"/>
                  </a:lnTo>
                  <a:lnTo>
                    <a:pt x="118" y="1766"/>
                  </a:lnTo>
                  <a:lnTo>
                    <a:pt x="181" y="1891"/>
                  </a:lnTo>
                  <a:lnTo>
                    <a:pt x="160" y="2047"/>
                  </a:lnTo>
                  <a:lnTo>
                    <a:pt x="149" y="2252"/>
                  </a:lnTo>
                  <a:lnTo>
                    <a:pt x="168" y="2439"/>
                  </a:lnTo>
                  <a:lnTo>
                    <a:pt x="242" y="2471"/>
                  </a:lnTo>
                  <a:lnTo>
                    <a:pt x="230" y="2619"/>
                  </a:lnTo>
                  <a:lnTo>
                    <a:pt x="219" y="2758"/>
                  </a:lnTo>
                  <a:lnTo>
                    <a:pt x="219" y="2900"/>
                  </a:lnTo>
                  <a:lnTo>
                    <a:pt x="156" y="2996"/>
                  </a:lnTo>
                  <a:lnTo>
                    <a:pt x="192" y="3051"/>
                  </a:lnTo>
                  <a:lnTo>
                    <a:pt x="299" y="3034"/>
                  </a:lnTo>
                  <a:lnTo>
                    <a:pt x="419" y="3020"/>
                  </a:lnTo>
                  <a:lnTo>
                    <a:pt x="555" y="3058"/>
                  </a:lnTo>
                  <a:lnTo>
                    <a:pt x="679" y="3058"/>
                  </a:lnTo>
                  <a:lnTo>
                    <a:pt x="822" y="3045"/>
                  </a:lnTo>
                  <a:lnTo>
                    <a:pt x="873" y="3007"/>
                  </a:lnTo>
                  <a:lnTo>
                    <a:pt x="873" y="2840"/>
                  </a:lnTo>
                  <a:lnTo>
                    <a:pt x="848" y="2665"/>
                  </a:lnTo>
                  <a:lnTo>
                    <a:pt x="854" y="2477"/>
                  </a:lnTo>
                  <a:lnTo>
                    <a:pt x="837" y="2271"/>
                  </a:lnTo>
                  <a:lnTo>
                    <a:pt x="829" y="2064"/>
                  </a:lnTo>
                  <a:lnTo>
                    <a:pt x="898" y="1977"/>
                  </a:lnTo>
                  <a:lnTo>
                    <a:pt x="930" y="1829"/>
                  </a:lnTo>
                  <a:lnTo>
                    <a:pt x="879" y="1741"/>
                  </a:lnTo>
                  <a:lnTo>
                    <a:pt x="911" y="1410"/>
                  </a:lnTo>
                  <a:lnTo>
                    <a:pt x="911" y="1116"/>
                  </a:lnTo>
                  <a:lnTo>
                    <a:pt x="936" y="892"/>
                  </a:lnTo>
                  <a:lnTo>
                    <a:pt x="936" y="679"/>
                  </a:lnTo>
                  <a:lnTo>
                    <a:pt x="936" y="561"/>
                  </a:lnTo>
                  <a:lnTo>
                    <a:pt x="805" y="553"/>
                  </a:lnTo>
                  <a:lnTo>
                    <a:pt x="786" y="506"/>
                  </a:lnTo>
                  <a:lnTo>
                    <a:pt x="884" y="493"/>
                  </a:lnTo>
                  <a:lnTo>
                    <a:pt x="848" y="392"/>
                  </a:lnTo>
                  <a:lnTo>
                    <a:pt x="747" y="299"/>
                  </a:lnTo>
                  <a:lnTo>
                    <a:pt x="810" y="263"/>
                  </a:lnTo>
                  <a:lnTo>
                    <a:pt x="736" y="192"/>
                  </a:lnTo>
                  <a:lnTo>
                    <a:pt x="662" y="168"/>
                  </a:lnTo>
                  <a:lnTo>
                    <a:pt x="654" y="17"/>
                  </a:lnTo>
                  <a:lnTo>
                    <a:pt x="586" y="17"/>
                  </a:lnTo>
                  <a:lnTo>
                    <a:pt x="474" y="99"/>
                  </a:lnTo>
                  <a:lnTo>
                    <a:pt x="392" y="31"/>
                  </a:lnTo>
                  <a:lnTo>
                    <a:pt x="318" y="0"/>
                  </a:lnTo>
                  <a:lnTo>
                    <a:pt x="274" y="107"/>
                  </a:lnTo>
                  <a:lnTo>
                    <a:pt x="261" y="154"/>
                  </a:lnTo>
                  <a:lnTo>
                    <a:pt x="149" y="162"/>
                  </a:lnTo>
                  <a:lnTo>
                    <a:pt x="124" y="2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>
                <a:spcBef>
                  <a:spcPct val="20000"/>
                </a:spcBef>
                <a:buClr>
                  <a:schemeClr val="accent2"/>
                </a:buClr>
                <a:buFontTx/>
                <a:buChar char="•"/>
              </a:pPr>
              <a:endParaRPr lang="en-US" sz="2400" b="0">
                <a:solidFill>
                  <a:schemeClr val="bg2"/>
                </a:solidFill>
                <a:latin typeface="Tahoma" charset="0"/>
              </a:endParaRPr>
            </a:p>
          </p:txBody>
        </p:sp>
        <p:sp>
          <p:nvSpPr>
            <p:cNvPr id="43022" name="Freeform 11"/>
            <p:cNvSpPr>
              <a:spLocks/>
            </p:cNvSpPr>
            <p:nvPr/>
          </p:nvSpPr>
          <p:spPr bwMode="auto">
            <a:xfrm>
              <a:off x="3737" y="2546"/>
              <a:ext cx="192" cy="67"/>
            </a:xfrm>
            <a:custGeom>
              <a:avLst/>
              <a:gdLst>
                <a:gd name="T0" fmla="*/ 1 w 384"/>
                <a:gd name="T1" fmla="*/ 0 h 135"/>
                <a:gd name="T2" fmla="*/ 0 w 384"/>
                <a:gd name="T3" fmla="*/ 0 h 135"/>
                <a:gd name="T4" fmla="*/ 1 w 384"/>
                <a:gd name="T5" fmla="*/ 0 h 135"/>
                <a:gd name="T6" fmla="*/ 1 w 384"/>
                <a:gd name="T7" fmla="*/ 0 h 135"/>
                <a:gd name="T8" fmla="*/ 1 w 384"/>
                <a:gd name="T9" fmla="*/ 0 h 135"/>
                <a:gd name="T10" fmla="*/ 1 w 384"/>
                <a:gd name="T11" fmla="*/ 0 h 135"/>
                <a:gd name="T12" fmla="*/ 1 w 384"/>
                <a:gd name="T13" fmla="*/ 0 h 135"/>
                <a:gd name="T14" fmla="*/ 1 w 384"/>
                <a:gd name="T15" fmla="*/ 0 h 13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84"/>
                <a:gd name="T25" fmla="*/ 0 h 135"/>
                <a:gd name="T26" fmla="*/ 384 w 384"/>
                <a:gd name="T27" fmla="*/ 135 h 13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84" h="135">
                  <a:moveTo>
                    <a:pt x="86" y="0"/>
                  </a:moveTo>
                  <a:lnTo>
                    <a:pt x="0" y="129"/>
                  </a:lnTo>
                  <a:lnTo>
                    <a:pt x="90" y="120"/>
                  </a:lnTo>
                  <a:lnTo>
                    <a:pt x="189" y="101"/>
                  </a:lnTo>
                  <a:lnTo>
                    <a:pt x="384" y="135"/>
                  </a:lnTo>
                  <a:lnTo>
                    <a:pt x="327" y="4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rgbClr val="EBD9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>
                <a:spcBef>
                  <a:spcPct val="20000"/>
                </a:spcBef>
                <a:buClr>
                  <a:schemeClr val="accent2"/>
                </a:buClr>
                <a:buFontTx/>
                <a:buChar char="•"/>
              </a:pPr>
              <a:endParaRPr lang="en-US" sz="2400" b="0">
                <a:solidFill>
                  <a:schemeClr val="bg2"/>
                </a:solidFill>
                <a:latin typeface="Tahoma" charset="0"/>
              </a:endParaRPr>
            </a:p>
          </p:txBody>
        </p:sp>
        <p:sp>
          <p:nvSpPr>
            <p:cNvPr id="43023" name="Freeform 12"/>
            <p:cNvSpPr>
              <a:spLocks/>
            </p:cNvSpPr>
            <p:nvPr/>
          </p:nvSpPr>
          <p:spPr bwMode="auto">
            <a:xfrm>
              <a:off x="3764" y="2317"/>
              <a:ext cx="147" cy="231"/>
            </a:xfrm>
            <a:custGeom>
              <a:avLst/>
              <a:gdLst>
                <a:gd name="T0" fmla="*/ 0 w 295"/>
                <a:gd name="T1" fmla="*/ 0 h 464"/>
                <a:gd name="T2" fmla="*/ 0 w 295"/>
                <a:gd name="T3" fmla="*/ 0 h 464"/>
                <a:gd name="T4" fmla="*/ 0 w 295"/>
                <a:gd name="T5" fmla="*/ 0 h 464"/>
                <a:gd name="T6" fmla="*/ 0 w 295"/>
                <a:gd name="T7" fmla="*/ 0 h 464"/>
                <a:gd name="T8" fmla="*/ 0 w 295"/>
                <a:gd name="T9" fmla="*/ 0 h 464"/>
                <a:gd name="T10" fmla="*/ 0 w 295"/>
                <a:gd name="T11" fmla="*/ 0 h 464"/>
                <a:gd name="T12" fmla="*/ 0 w 295"/>
                <a:gd name="T13" fmla="*/ 0 h 464"/>
                <a:gd name="T14" fmla="*/ 0 w 295"/>
                <a:gd name="T15" fmla="*/ 0 h 464"/>
                <a:gd name="T16" fmla="*/ 0 w 295"/>
                <a:gd name="T17" fmla="*/ 0 h 464"/>
                <a:gd name="T18" fmla="*/ 0 w 295"/>
                <a:gd name="T19" fmla="*/ 0 h 464"/>
                <a:gd name="T20" fmla="*/ 0 w 295"/>
                <a:gd name="T21" fmla="*/ 0 h 464"/>
                <a:gd name="T22" fmla="*/ 0 w 295"/>
                <a:gd name="T23" fmla="*/ 0 h 464"/>
                <a:gd name="T24" fmla="*/ 0 w 295"/>
                <a:gd name="T25" fmla="*/ 0 h 464"/>
                <a:gd name="T26" fmla="*/ 0 w 295"/>
                <a:gd name="T27" fmla="*/ 0 h 464"/>
                <a:gd name="T28" fmla="*/ 0 w 295"/>
                <a:gd name="T29" fmla="*/ 0 h 464"/>
                <a:gd name="T30" fmla="*/ 0 w 295"/>
                <a:gd name="T31" fmla="*/ 0 h 464"/>
                <a:gd name="T32" fmla="*/ 0 w 295"/>
                <a:gd name="T33" fmla="*/ 0 h 464"/>
                <a:gd name="T34" fmla="*/ 0 w 295"/>
                <a:gd name="T35" fmla="*/ 0 h 464"/>
                <a:gd name="T36" fmla="*/ 0 w 295"/>
                <a:gd name="T37" fmla="*/ 0 h 464"/>
                <a:gd name="T38" fmla="*/ 0 w 295"/>
                <a:gd name="T39" fmla="*/ 0 h 464"/>
                <a:gd name="T40" fmla="*/ 0 w 295"/>
                <a:gd name="T41" fmla="*/ 0 h 464"/>
                <a:gd name="T42" fmla="*/ 0 w 295"/>
                <a:gd name="T43" fmla="*/ 0 h 464"/>
                <a:gd name="T44" fmla="*/ 0 w 295"/>
                <a:gd name="T45" fmla="*/ 0 h 464"/>
                <a:gd name="T46" fmla="*/ 0 w 295"/>
                <a:gd name="T47" fmla="*/ 0 h 464"/>
                <a:gd name="T48" fmla="*/ 0 w 295"/>
                <a:gd name="T49" fmla="*/ 0 h 464"/>
                <a:gd name="T50" fmla="*/ 0 w 295"/>
                <a:gd name="T51" fmla="*/ 0 h 464"/>
                <a:gd name="T52" fmla="*/ 0 w 295"/>
                <a:gd name="T53" fmla="*/ 0 h 464"/>
                <a:gd name="T54" fmla="*/ 0 w 295"/>
                <a:gd name="T55" fmla="*/ 0 h 464"/>
                <a:gd name="T56" fmla="*/ 0 w 295"/>
                <a:gd name="T57" fmla="*/ 0 h 464"/>
                <a:gd name="T58" fmla="*/ 0 w 295"/>
                <a:gd name="T59" fmla="*/ 0 h 464"/>
                <a:gd name="T60" fmla="*/ 0 w 295"/>
                <a:gd name="T61" fmla="*/ 0 h 464"/>
                <a:gd name="T62" fmla="*/ 0 w 295"/>
                <a:gd name="T63" fmla="*/ 0 h 464"/>
                <a:gd name="T64" fmla="*/ 0 w 295"/>
                <a:gd name="T65" fmla="*/ 0 h 464"/>
                <a:gd name="T66" fmla="*/ 0 w 295"/>
                <a:gd name="T67" fmla="*/ 0 h 464"/>
                <a:gd name="T68" fmla="*/ 0 w 295"/>
                <a:gd name="T69" fmla="*/ 0 h 464"/>
                <a:gd name="T70" fmla="*/ 0 w 295"/>
                <a:gd name="T71" fmla="*/ 0 h 464"/>
                <a:gd name="T72" fmla="*/ 0 w 295"/>
                <a:gd name="T73" fmla="*/ 0 h 464"/>
                <a:gd name="T74" fmla="*/ 0 w 295"/>
                <a:gd name="T75" fmla="*/ 0 h 464"/>
                <a:gd name="T76" fmla="*/ 0 w 295"/>
                <a:gd name="T77" fmla="*/ 0 h 464"/>
                <a:gd name="T78" fmla="*/ 0 w 295"/>
                <a:gd name="T79" fmla="*/ 0 h 464"/>
                <a:gd name="T80" fmla="*/ 0 w 295"/>
                <a:gd name="T81" fmla="*/ 0 h 464"/>
                <a:gd name="T82" fmla="*/ 0 w 295"/>
                <a:gd name="T83" fmla="*/ 0 h 464"/>
                <a:gd name="T84" fmla="*/ 0 w 295"/>
                <a:gd name="T85" fmla="*/ 0 h 464"/>
                <a:gd name="T86" fmla="*/ 0 w 295"/>
                <a:gd name="T87" fmla="*/ 0 h 464"/>
                <a:gd name="T88" fmla="*/ 0 w 295"/>
                <a:gd name="T89" fmla="*/ 0 h 464"/>
                <a:gd name="T90" fmla="*/ 0 w 295"/>
                <a:gd name="T91" fmla="*/ 0 h 464"/>
                <a:gd name="T92" fmla="*/ 0 w 295"/>
                <a:gd name="T93" fmla="*/ 0 h 464"/>
                <a:gd name="T94" fmla="*/ 0 w 295"/>
                <a:gd name="T95" fmla="*/ 0 h 464"/>
                <a:gd name="T96" fmla="*/ 0 w 295"/>
                <a:gd name="T97" fmla="*/ 0 h 464"/>
                <a:gd name="T98" fmla="*/ 0 w 295"/>
                <a:gd name="T99" fmla="*/ 0 h 464"/>
                <a:gd name="T100" fmla="*/ 0 w 295"/>
                <a:gd name="T101" fmla="*/ 0 h 464"/>
                <a:gd name="T102" fmla="*/ 0 w 295"/>
                <a:gd name="T103" fmla="*/ 0 h 464"/>
                <a:gd name="T104" fmla="*/ 0 w 295"/>
                <a:gd name="T105" fmla="*/ 0 h 464"/>
                <a:gd name="T106" fmla="*/ 0 w 295"/>
                <a:gd name="T107" fmla="*/ 0 h 464"/>
                <a:gd name="T108" fmla="*/ 0 w 295"/>
                <a:gd name="T109" fmla="*/ 0 h 464"/>
                <a:gd name="T110" fmla="*/ 0 w 295"/>
                <a:gd name="T111" fmla="*/ 0 h 464"/>
                <a:gd name="T112" fmla="*/ 0 w 295"/>
                <a:gd name="T113" fmla="*/ 0 h 464"/>
                <a:gd name="T114" fmla="*/ 0 w 295"/>
                <a:gd name="T115" fmla="*/ 0 h 464"/>
                <a:gd name="T116" fmla="*/ 0 w 295"/>
                <a:gd name="T117" fmla="*/ 0 h 464"/>
                <a:gd name="T118" fmla="*/ 0 w 295"/>
                <a:gd name="T119" fmla="*/ 0 h 464"/>
                <a:gd name="T120" fmla="*/ 0 w 295"/>
                <a:gd name="T121" fmla="*/ 0 h 464"/>
                <a:gd name="T122" fmla="*/ 0 w 295"/>
                <a:gd name="T123" fmla="*/ 0 h 464"/>
                <a:gd name="T124" fmla="*/ 0 w 295"/>
                <a:gd name="T125" fmla="*/ 0 h 464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95"/>
                <a:gd name="T190" fmla="*/ 0 h 464"/>
                <a:gd name="T191" fmla="*/ 295 w 295"/>
                <a:gd name="T192" fmla="*/ 464 h 464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95" h="464">
                  <a:moveTo>
                    <a:pt x="25" y="8"/>
                  </a:moveTo>
                  <a:lnTo>
                    <a:pt x="0" y="450"/>
                  </a:lnTo>
                  <a:lnTo>
                    <a:pt x="2" y="450"/>
                  </a:lnTo>
                  <a:lnTo>
                    <a:pt x="4" y="450"/>
                  </a:lnTo>
                  <a:lnTo>
                    <a:pt x="6" y="450"/>
                  </a:lnTo>
                  <a:lnTo>
                    <a:pt x="8" y="450"/>
                  </a:lnTo>
                  <a:lnTo>
                    <a:pt x="10" y="450"/>
                  </a:lnTo>
                  <a:lnTo>
                    <a:pt x="14" y="450"/>
                  </a:lnTo>
                  <a:lnTo>
                    <a:pt x="16" y="450"/>
                  </a:lnTo>
                  <a:lnTo>
                    <a:pt x="20" y="450"/>
                  </a:lnTo>
                  <a:lnTo>
                    <a:pt x="21" y="450"/>
                  </a:lnTo>
                  <a:lnTo>
                    <a:pt x="27" y="452"/>
                  </a:lnTo>
                  <a:lnTo>
                    <a:pt x="31" y="452"/>
                  </a:lnTo>
                  <a:lnTo>
                    <a:pt x="35" y="452"/>
                  </a:lnTo>
                  <a:lnTo>
                    <a:pt x="40" y="452"/>
                  </a:lnTo>
                  <a:lnTo>
                    <a:pt x="46" y="452"/>
                  </a:lnTo>
                  <a:lnTo>
                    <a:pt x="50" y="452"/>
                  </a:lnTo>
                  <a:lnTo>
                    <a:pt x="56" y="454"/>
                  </a:lnTo>
                  <a:lnTo>
                    <a:pt x="61" y="454"/>
                  </a:lnTo>
                  <a:lnTo>
                    <a:pt x="67" y="454"/>
                  </a:lnTo>
                  <a:lnTo>
                    <a:pt x="73" y="454"/>
                  </a:lnTo>
                  <a:lnTo>
                    <a:pt x="78" y="454"/>
                  </a:lnTo>
                  <a:lnTo>
                    <a:pt x="84" y="456"/>
                  </a:lnTo>
                  <a:lnTo>
                    <a:pt x="92" y="456"/>
                  </a:lnTo>
                  <a:lnTo>
                    <a:pt x="97" y="456"/>
                  </a:lnTo>
                  <a:lnTo>
                    <a:pt x="103" y="458"/>
                  </a:lnTo>
                  <a:lnTo>
                    <a:pt x="111" y="458"/>
                  </a:lnTo>
                  <a:lnTo>
                    <a:pt x="118" y="458"/>
                  </a:lnTo>
                  <a:lnTo>
                    <a:pt x="124" y="458"/>
                  </a:lnTo>
                  <a:lnTo>
                    <a:pt x="132" y="460"/>
                  </a:lnTo>
                  <a:lnTo>
                    <a:pt x="137" y="460"/>
                  </a:lnTo>
                  <a:lnTo>
                    <a:pt x="145" y="460"/>
                  </a:lnTo>
                  <a:lnTo>
                    <a:pt x="151" y="460"/>
                  </a:lnTo>
                  <a:lnTo>
                    <a:pt x="158" y="460"/>
                  </a:lnTo>
                  <a:lnTo>
                    <a:pt x="164" y="460"/>
                  </a:lnTo>
                  <a:lnTo>
                    <a:pt x="172" y="462"/>
                  </a:lnTo>
                  <a:lnTo>
                    <a:pt x="177" y="462"/>
                  </a:lnTo>
                  <a:lnTo>
                    <a:pt x="185" y="462"/>
                  </a:lnTo>
                  <a:lnTo>
                    <a:pt x="191" y="462"/>
                  </a:lnTo>
                  <a:lnTo>
                    <a:pt x="198" y="462"/>
                  </a:lnTo>
                  <a:lnTo>
                    <a:pt x="204" y="462"/>
                  </a:lnTo>
                  <a:lnTo>
                    <a:pt x="210" y="462"/>
                  </a:lnTo>
                  <a:lnTo>
                    <a:pt x="215" y="462"/>
                  </a:lnTo>
                  <a:lnTo>
                    <a:pt x="223" y="462"/>
                  </a:lnTo>
                  <a:lnTo>
                    <a:pt x="229" y="462"/>
                  </a:lnTo>
                  <a:lnTo>
                    <a:pt x="234" y="462"/>
                  </a:lnTo>
                  <a:lnTo>
                    <a:pt x="240" y="462"/>
                  </a:lnTo>
                  <a:lnTo>
                    <a:pt x="246" y="464"/>
                  </a:lnTo>
                  <a:lnTo>
                    <a:pt x="250" y="462"/>
                  </a:lnTo>
                  <a:lnTo>
                    <a:pt x="255" y="462"/>
                  </a:lnTo>
                  <a:lnTo>
                    <a:pt x="259" y="462"/>
                  </a:lnTo>
                  <a:lnTo>
                    <a:pt x="265" y="462"/>
                  </a:lnTo>
                  <a:lnTo>
                    <a:pt x="267" y="462"/>
                  </a:lnTo>
                  <a:lnTo>
                    <a:pt x="272" y="462"/>
                  </a:lnTo>
                  <a:lnTo>
                    <a:pt x="274" y="460"/>
                  </a:lnTo>
                  <a:lnTo>
                    <a:pt x="280" y="460"/>
                  </a:lnTo>
                  <a:lnTo>
                    <a:pt x="282" y="460"/>
                  </a:lnTo>
                  <a:lnTo>
                    <a:pt x="284" y="460"/>
                  </a:lnTo>
                  <a:lnTo>
                    <a:pt x="286" y="458"/>
                  </a:lnTo>
                  <a:lnTo>
                    <a:pt x="290" y="458"/>
                  </a:lnTo>
                  <a:lnTo>
                    <a:pt x="291" y="456"/>
                  </a:lnTo>
                  <a:lnTo>
                    <a:pt x="293" y="454"/>
                  </a:lnTo>
                  <a:lnTo>
                    <a:pt x="293" y="452"/>
                  </a:lnTo>
                  <a:lnTo>
                    <a:pt x="293" y="450"/>
                  </a:lnTo>
                  <a:lnTo>
                    <a:pt x="293" y="449"/>
                  </a:lnTo>
                  <a:lnTo>
                    <a:pt x="293" y="445"/>
                  </a:lnTo>
                  <a:lnTo>
                    <a:pt x="293" y="441"/>
                  </a:lnTo>
                  <a:lnTo>
                    <a:pt x="293" y="437"/>
                  </a:lnTo>
                  <a:lnTo>
                    <a:pt x="293" y="433"/>
                  </a:lnTo>
                  <a:lnTo>
                    <a:pt x="295" y="428"/>
                  </a:lnTo>
                  <a:lnTo>
                    <a:pt x="295" y="422"/>
                  </a:lnTo>
                  <a:lnTo>
                    <a:pt x="295" y="416"/>
                  </a:lnTo>
                  <a:lnTo>
                    <a:pt x="295" y="411"/>
                  </a:lnTo>
                  <a:lnTo>
                    <a:pt x="295" y="405"/>
                  </a:lnTo>
                  <a:lnTo>
                    <a:pt x="295" y="397"/>
                  </a:lnTo>
                  <a:lnTo>
                    <a:pt x="295" y="390"/>
                  </a:lnTo>
                  <a:lnTo>
                    <a:pt x="295" y="382"/>
                  </a:lnTo>
                  <a:lnTo>
                    <a:pt x="295" y="374"/>
                  </a:lnTo>
                  <a:lnTo>
                    <a:pt x="293" y="365"/>
                  </a:lnTo>
                  <a:lnTo>
                    <a:pt x="293" y="357"/>
                  </a:lnTo>
                  <a:lnTo>
                    <a:pt x="293" y="348"/>
                  </a:lnTo>
                  <a:lnTo>
                    <a:pt x="293" y="338"/>
                  </a:lnTo>
                  <a:lnTo>
                    <a:pt x="293" y="329"/>
                  </a:lnTo>
                  <a:lnTo>
                    <a:pt x="293" y="319"/>
                  </a:lnTo>
                  <a:lnTo>
                    <a:pt x="293" y="310"/>
                  </a:lnTo>
                  <a:lnTo>
                    <a:pt x="293" y="300"/>
                  </a:lnTo>
                  <a:lnTo>
                    <a:pt x="291" y="291"/>
                  </a:lnTo>
                  <a:lnTo>
                    <a:pt x="291" y="281"/>
                  </a:lnTo>
                  <a:lnTo>
                    <a:pt x="291" y="270"/>
                  </a:lnTo>
                  <a:lnTo>
                    <a:pt x="291" y="260"/>
                  </a:lnTo>
                  <a:lnTo>
                    <a:pt x="291" y="251"/>
                  </a:lnTo>
                  <a:lnTo>
                    <a:pt x="291" y="240"/>
                  </a:lnTo>
                  <a:lnTo>
                    <a:pt x="291" y="230"/>
                  </a:lnTo>
                  <a:lnTo>
                    <a:pt x="291" y="219"/>
                  </a:lnTo>
                  <a:lnTo>
                    <a:pt x="291" y="209"/>
                  </a:lnTo>
                  <a:lnTo>
                    <a:pt x="290" y="198"/>
                  </a:lnTo>
                  <a:lnTo>
                    <a:pt x="290" y="188"/>
                  </a:lnTo>
                  <a:lnTo>
                    <a:pt x="290" y="177"/>
                  </a:lnTo>
                  <a:lnTo>
                    <a:pt x="290" y="167"/>
                  </a:lnTo>
                  <a:lnTo>
                    <a:pt x="290" y="156"/>
                  </a:lnTo>
                  <a:lnTo>
                    <a:pt x="288" y="146"/>
                  </a:lnTo>
                  <a:lnTo>
                    <a:pt x="288" y="137"/>
                  </a:lnTo>
                  <a:lnTo>
                    <a:pt x="288" y="127"/>
                  </a:lnTo>
                  <a:lnTo>
                    <a:pt x="288" y="118"/>
                  </a:lnTo>
                  <a:lnTo>
                    <a:pt x="288" y="108"/>
                  </a:lnTo>
                  <a:lnTo>
                    <a:pt x="288" y="101"/>
                  </a:lnTo>
                  <a:lnTo>
                    <a:pt x="286" y="91"/>
                  </a:lnTo>
                  <a:lnTo>
                    <a:pt x="286" y="84"/>
                  </a:lnTo>
                  <a:lnTo>
                    <a:pt x="286" y="74"/>
                  </a:lnTo>
                  <a:lnTo>
                    <a:pt x="286" y="68"/>
                  </a:lnTo>
                  <a:lnTo>
                    <a:pt x="286" y="59"/>
                  </a:lnTo>
                  <a:lnTo>
                    <a:pt x="286" y="53"/>
                  </a:lnTo>
                  <a:lnTo>
                    <a:pt x="284" y="46"/>
                  </a:lnTo>
                  <a:lnTo>
                    <a:pt x="284" y="40"/>
                  </a:lnTo>
                  <a:lnTo>
                    <a:pt x="284" y="32"/>
                  </a:lnTo>
                  <a:lnTo>
                    <a:pt x="284" y="27"/>
                  </a:lnTo>
                  <a:lnTo>
                    <a:pt x="284" y="23"/>
                  </a:lnTo>
                  <a:lnTo>
                    <a:pt x="284" y="17"/>
                  </a:lnTo>
                  <a:lnTo>
                    <a:pt x="284" y="13"/>
                  </a:lnTo>
                  <a:lnTo>
                    <a:pt x="284" y="10"/>
                  </a:lnTo>
                  <a:lnTo>
                    <a:pt x="284" y="6"/>
                  </a:lnTo>
                  <a:lnTo>
                    <a:pt x="284" y="4"/>
                  </a:lnTo>
                  <a:lnTo>
                    <a:pt x="284" y="0"/>
                  </a:lnTo>
                  <a:lnTo>
                    <a:pt x="25" y="8"/>
                  </a:lnTo>
                  <a:close/>
                </a:path>
              </a:pathLst>
            </a:custGeom>
            <a:solidFill>
              <a:srgbClr val="1C47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>
                <a:spcBef>
                  <a:spcPct val="20000"/>
                </a:spcBef>
                <a:buClr>
                  <a:schemeClr val="accent2"/>
                </a:buClr>
                <a:buFontTx/>
                <a:buChar char="•"/>
              </a:pPr>
              <a:endParaRPr lang="en-US" sz="2400" b="0">
                <a:solidFill>
                  <a:schemeClr val="bg2"/>
                </a:solidFill>
                <a:latin typeface="Tahoma" charset="0"/>
              </a:endParaRPr>
            </a:p>
          </p:txBody>
        </p:sp>
        <p:sp>
          <p:nvSpPr>
            <p:cNvPr id="43024" name="Freeform 13"/>
            <p:cNvSpPr>
              <a:spLocks/>
            </p:cNvSpPr>
            <p:nvPr/>
          </p:nvSpPr>
          <p:spPr bwMode="auto">
            <a:xfrm>
              <a:off x="3958" y="1406"/>
              <a:ext cx="125" cy="1204"/>
            </a:xfrm>
            <a:custGeom>
              <a:avLst/>
              <a:gdLst>
                <a:gd name="T0" fmla="*/ 0 w 251"/>
                <a:gd name="T1" fmla="*/ 0 h 2408"/>
                <a:gd name="T2" fmla="*/ 0 w 251"/>
                <a:gd name="T3" fmla="*/ 1 h 2408"/>
                <a:gd name="T4" fmla="*/ 0 w 251"/>
                <a:gd name="T5" fmla="*/ 1 h 2408"/>
                <a:gd name="T6" fmla="*/ 0 w 251"/>
                <a:gd name="T7" fmla="*/ 1 h 2408"/>
                <a:gd name="T8" fmla="*/ 0 w 251"/>
                <a:gd name="T9" fmla="*/ 2 h 2408"/>
                <a:gd name="T10" fmla="*/ 0 w 251"/>
                <a:gd name="T11" fmla="*/ 2 h 2408"/>
                <a:gd name="T12" fmla="*/ 0 w 251"/>
                <a:gd name="T13" fmla="*/ 1 h 2408"/>
                <a:gd name="T14" fmla="*/ 0 w 251"/>
                <a:gd name="T15" fmla="*/ 1 h 2408"/>
                <a:gd name="T16" fmla="*/ 0 w 251"/>
                <a:gd name="T17" fmla="*/ 0 h 2408"/>
                <a:gd name="T18" fmla="*/ 0 w 251"/>
                <a:gd name="T19" fmla="*/ 0 h 240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51"/>
                <a:gd name="T31" fmla="*/ 0 h 2408"/>
                <a:gd name="T32" fmla="*/ 251 w 251"/>
                <a:gd name="T33" fmla="*/ 2408 h 240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51" h="2408">
                  <a:moveTo>
                    <a:pt x="189" y="0"/>
                  </a:moveTo>
                  <a:lnTo>
                    <a:pt x="251" y="8"/>
                  </a:lnTo>
                  <a:lnTo>
                    <a:pt x="196" y="1167"/>
                  </a:lnTo>
                  <a:lnTo>
                    <a:pt x="139" y="1433"/>
                  </a:lnTo>
                  <a:lnTo>
                    <a:pt x="166" y="2408"/>
                  </a:lnTo>
                  <a:lnTo>
                    <a:pt x="0" y="2399"/>
                  </a:lnTo>
                  <a:lnTo>
                    <a:pt x="92" y="1397"/>
                  </a:lnTo>
                  <a:lnTo>
                    <a:pt x="137" y="903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rgbClr val="8A87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>
                <a:spcBef>
                  <a:spcPct val="20000"/>
                </a:spcBef>
                <a:buClr>
                  <a:schemeClr val="accent2"/>
                </a:buClr>
                <a:buFontTx/>
                <a:buChar char="•"/>
              </a:pPr>
              <a:endParaRPr lang="en-US" sz="2400" b="0">
                <a:solidFill>
                  <a:schemeClr val="bg2"/>
                </a:solidFill>
                <a:latin typeface="Tahoma" charset="0"/>
              </a:endParaRPr>
            </a:p>
          </p:txBody>
        </p:sp>
        <p:sp>
          <p:nvSpPr>
            <p:cNvPr id="43025" name="Freeform 14"/>
            <p:cNvSpPr>
              <a:spLocks/>
            </p:cNvSpPr>
            <p:nvPr/>
          </p:nvSpPr>
          <p:spPr bwMode="auto">
            <a:xfrm>
              <a:off x="3983" y="1605"/>
              <a:ext cx="54" cy="355"/>
            </a:xfrm>
            <a:custGeom>
              <a:avLst/>
              <a:gdLst>
                <a:gd name="T0" fmla="*/ 1 w 106"/>
                <a:gd name="T1" fmla="*/ 0 h 710"/>
                <a:gd name="T2" fmla="*/ 0 w 106"/>
                <a:gd name="T3" fmla="*/ 1 h 710"/>
                <a:gd name="T4" fmla="*/ 1 w 106"/>
                <a:gd name="T5" fmla="*/ 1 h 710"/>
                <a:gd name="T6" fmla="*/ 1 w 106"/>
                <a:gd name="T7" fmla="*/ 1 h 710"/>
                <a:gd name="T8" fmla="*/ 1 w 106"/>
                <a:gd name="T9" fmla="*/ 1 h 710"/>
                <a:gd name="T10" fmla="*/ 1 w 106"/>
                <a:gd name="T11" fmla="*/ 0 h 710"/>
                <a:gd name="T12" fmla="*/ 1 w 106"/>
                <a:gd name="T13" fmla="*/ 0 h 7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6"/>
                <a:gd name="T22" fmla="*/ 0 h 710"/>
                <a:gd name="T23" fmla="*/ 106 w 106"/>
                <a:gd name="T24" fmla="*/ 710 h 7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6" h="710">
                  <a:moveTo>
                    <a:pt x="51" y="0"/>
                  </a:moveTo>
                  <a:lnTo>
                    <a:pt x="0" y="378"/>
                  </a:lnTo>
                  <a:lnTo>
                    <a:pt x="43" y="507"/>
                  </a:lnTo>
                  <a:lnTo>
                    <a:pt x="62" y="710"/>
                  </a:lnTo>
                  <a:lnTo>
                    <a:pt x="106" y="193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F3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>
                <a:spcBef>
                  <a:spcPct val="20000"/>
                </a:spcBef>
                <a:buClr>
                  <a:schemeClr val="accent2"/>
                </a:buClr>
                <a:buFontTx/>
                <a:buChar char="•"/>
              </a:pPr>
              <a:endParaRPr lang="en-US" sz="2400" b="0">
                <a:solidFill>
                  <a:schemeClr val="bg2"/>
                </a:solidFill>
                <a:latin typeface="Tahoma" charset="0"/>
              </a:endParaRPr>
            </a:p>
          </p:txBody>
        </p:sp>
        <p:sp>
          <p:nvSpPr>
            <p:cNvPr id="43026" name="Freeform 15"/>
            <p:cNvSpPr>
              <a:spLocks/>
            </p:cNvSpPr>
            <p:nvPr/>
          </p:nvSpPr>
          <p:spPr bwMode="auto">
            <a:xfrm>
              <a:off x="3664" y="1588"/>
              <a:ext cx="85" cy="472"/>
            </a:xfrm>
            <a:custGeom>
              <a:avLst/>
              <a:gdLst>
                <a:gd name="T0" fmla="*/ 0 w 171"/>
                <a:gd name="T1" fmla="*/ 0 h 945"/>
                <a:gd name="T2" fmla="*/ 0 w 171"/>
                <a:gd name="T3" fmla="*/ 0 h 945"/>
                <a:gd name="T4" fmla="*/ 0 w 171"/>
                <a:gd name="T5" fmla="*/ 0 h 945"/>
                <a:gd name="T6" fmla="*/ 0 w 171"/>
                <a:gd name="T7" fmla="*/ 0 h 945"/>
                <a:gd name="T8" fmla="*/ 0 w 171"/>
                <a:gd name="T9" fmla="*/ 0 h 945"/>
                <a:gd name="T10" fmla="*/ 0 w 171"/>
                <a:gd name="T11" fmla="*/ 0 h 945"/>
                <a:gd name="T12" fmla="*/ 0 w 171"/>
                <a:gd name="T13" fmla="*/ 0 h 945"/>
                <a:gd name="T14" fmla="*/ 0 w 171"/>
                <a:gd name="T15" fmla="*/ 0 h 945"/>
                <a:gd name="T16" fmla="*/ 0 w 171"/>
                <a:gd name="T17" fmla="*/ 0 h 945"/>
                <a:gd name="T18" fmla="*/ 0 w 171"/>
                <a:gd name="T19" fmla="*/ 0 h 945"/>
                <a:gd name="T20" fmla="*/ 0 w 171"/>
                <a:gd name="T21" fmla="*/ 0 h 945"/>
                <a:gd name="T22" fmla="*/ 0 w 171"/>
                <a:gd name="T23" fmla="*/ 0 h 945"/>
                <a:gd name="T24" fmla="*/ 0 w 171"/>
                <a:gd name="T25" fmla="*/ 0 h 945"/>
                <a:gd name="T26" fmla="*/ 0 w 171"/>
                <a:gd name="T27" fmla="*/ 0 h 945"/>
                <a:gd name="T28" fmla="*/ 0 w 171"/>
                <a:gd name="T29" fmla="*/ 0 h 945"/>
                <a:gd name="T30" fmla="*/ 0 w 171"/>
                <a:gd name="T31" fmla="*/ 0 h 945"/>
                <a:gd name="T32" fmla="*/ 0 w 171"/>
                <a:gd name="T33" fmla="*/ 0 h 945"/>
                <a:gd name="T34" fmla="*/ 0 w 171"/>
                <a:gd name="T35" fmla="*/ 0 h 945"/>
                <a:gd name="T36" fmla="*/ 0 w 171"/>
                <a:gd name="T37" fmla="*/ 0 h 945"/>
                <a:gd name="T38" fmla="*/ 0 w 171"/>
                <a:gd name="T39" fmla="*/ 0 h 945"/>
                <a:gd name="T40" fmla="*/ 0 w 171"/>
                <a:gd name="T41" fmla="*/ 0 h 945"/>
                <a:gd name="T42" fmla="*/ 0 w 171"/>
                <a:gd name="T43" fmla="*/ 0 h 945"/>
                <a:gd name="T44" fmla="*/ 0 w 171"/>
                <a:gd name="T45" fmla="*/ 0 h 945"/>
                <a:gd name="T46" fmla="*/ 0 w 171"/>
                <a:gd name="T47" fmla="*/ 0 h 945"/>
                <a:gd name="T48" fmla="*/ 0 w 171"/>
                <a:gd name="T49" fmla="*/ 0 h 945"/>
                <a:gd name="T50" fmla="*/ 0 w 171"/>
                <a:gd name="T51" fmla="*/ 0 h 945"/>
                <a:gd name="T52" fmla="*/ 0 w 171"/>
                <a:gd name="T53" fmla="*/ 0 h 945"/>
                <a:gd name="T54" fmla="*/ 0 w 171"/>
                <a:gd name="T55" fmla="*/ 0 h 945"/>
                <a:gd name="T56" fmla="*/ 0 w 171"/>
                <a:gd name="T57" fmla="*/ 0 h 945"/>
                <a:gd name="T58" fmla="*/ 0 w 171"/>
                <a:gd name="T59" fmla="*/ 0 h 945"/>
                <a:gd name="T60" fmla="*/ 0 w 171"/>
                <a:gd name="T61" fmla="*/ 0 h 945"/>
                <a:gd name="T62" fmla="*/ 0 w 171"/>
                <a:gd name="T63" fmla="*/ 0 h 945"/>
                <a:gd name="T64" fmla="*/ 0 w 171"/>
                <a:gd name="T65" fmla="*/ 0 h 945"/>
                <a:gd name="T66" fmla="*/ 0 w 171"/>
                <a:gd name="T67" fmla="*/ 0 h 945"/>
                <a:gd name="T68" fmla="*/ 0 w 171"/>
                <a:gd name="T69" fmla="*/ 0 h 945"/>
                <a:gd name="T70" fmla="*/ 0 w 171"/>
                <a:gd name="T71" fmla="*/ 0 h 945"/>
                <a:gd name="T72" fmla="*/ 0 w 171"/>
                <a:gd name="T73" fmla="*/ 0 h 945"/>
                <a:gd name="T74" fmla="*/ 0 w 171"/>
                <a:gd name="T75" fmla="*/ 0 h 945"/>
                <a:gd name="T76" fmla="*/ 0 w 171"/>
                <a:gd name="T77" fmla="*/ 0 h 945"/>
                <a:gd name="T78" fmla="*/ 0 w 171"/>
                <a:gd name="T79" fmla="*/ 0 h 945"/>
                <a:gd name="T80" fmla="*/ 0 w 171"/>
                <a:gd name="T81" fmla="*/ 0 h 945"/>
                <a:gd name="T82" fmla="*/ 0 w 171"/>
                <a:gd name="T83" fmla="*/ 0 h 945"/>
                <a:gd name="T84" fmla="*/ 0 w 171"/>
                <a:gd name="T85" fmla="*/ 0 h 945"/>
                <a:gd name="T86" fmla="*/ 0 w 171"/>
                <a:gd name="T87" fmla="*/ 0 h 945"/>
                <a:gd name="T88" fmla="*/ 0 w 171"/>
                <a:gd name="T89" fmla="*/ 0 h 945"/>
                <a:gd name="T90" fmla="*/ 0 w 171"/>
                <a:gd name="T91" fmla="*/ 0 h 945"/>
                <a:gd name="T92" fmla="*/ 0 w 171"/>
                <a:gd name="T93" fmla="*/ 0 h 945"/>
                <a:gd name="T94" fmla="*/ 0 w 171"/>
                <a:gd name="T95" fmla="*/ 0 h 945"/>
                <a:gd name="T96" fmla="*/ 0 w 171"/>
                <a:gd name="T97" fmla="*/ 0 h 945"/>
                <a:gd name="T98" fmla="*/ 0 w 171"/>
                <a:gd name="T99" fmla="*/ 0 h 945"/>
                <a:gd name="T100" fmla="*/ 0 w 171"/>
                <a:gd name="T101" fmla="*/ 0 h 945"/>
                <a:gd name="T102" fmla="*/ 0 w 171"/>
                <a:gd name="T103" fmla="*/ 0 h 945"/>
                <a:gd name="T104" fmla="*/ 0 w 171"/>
                <a:gd name="T105" fmla="*/ 0 h 945"/>
                <a:gd name="T106" fmla="*/ 0 w 171"/>
                <a:gd name="T107" fmla="*/ 0 h 945"/>
                <a:gd name="T108" fmla="*/ 0 w 171"/>
                <a:gd name="T109" fmla="*/ 0 h 945"/>
                <a:gd name="T110" fmla="*/ 0 w 171"/>
                <a:gd name="T111" fmla="*/ 0 h 945"/>
                <a:gd name="T112" fmla="*/ 0 w 171"/>
                <a:gd name="T113" fmla="*/ 0 h 945"/>
                <a:gd name="T114" fmla="*/ 0 w 171"/>
                <a:gd name="T115" fmla="*/ 0 h 945"/>
                <a:gd name="T116" fmla="*/ 0 w 171"/>
                <a:gd name="T117" fmla="*/ 0 h 945"/>
                <a:gd name="T118" fmla="*/ 0 w 171"/>
                <a:gd name="T119" fmla="*/ 0 h 945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171"/>
                <a:gd name="T181" fmla="*/ 0 h 945"/>
                <a:gd name="T182" fmla="*/ 171 w 171"/>
                <a:gd name="T183" fmla="*/ 945 h 945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171" h="945">
                  <a:moveTo>
                    <a:pt x="44" y="0"/>
                  </a:moveTo>
                  <a:lnTo>
                    <a:pt x="171" y="945"/>
                  </a:lnTo>
                  <a:lnTo>
                    <a:pt x="169" y="945"/>
                  </a:lnTo>
                  <a:lnTo>
                    <a:pt x="167" y="941"/>
                  </a:lnTo>
                  <a:lnTo>
                    <a:pt x="165" y="937"/>
                  </a:lnTo>
                  <a:lnTo>
                    <a:pt x="163" y="933"/>
                  </a:lnTo>
                  <a:lnTo>
                    <a:pt x="160" y="930"/>
                  </a:lnTo>
                  <a:lnTo>
                    <a:pt x="158" y="928"/>
                  </a:lnTo>
                  <a:lnTo>
                    <a:pt x="156" y="922"/>
                  </a:lnTo>
                  <a:lnTo>
                    <a:pt x="154" y="920"/>
                  </a:lnTo>
                  <a:lnTo>
                    <a:pt x="152" y="914"/>
                  </a:lnTo>
                  <a:lnTo>
                    <a:pt x="148" y="911"/>
                  </a:lnTo>
                  <a:lnTo>
                    <a:pt x="146" y="905"/>
                  </a:lnTo>
                  <a:lnTo>
                    <a:pt x="144" y="901"/>
                  </a:lnTo>
                  <a:lnTo>
                    <a:pt x="141" y="895"/>
                  </a:lnTo>
                  <a:lnTo>
                    <a:pt x="137" y="888"/>
                  </a:lnTo>
                  <a:lnTo>
                    <a:pt x="133" y="882"/>
                  </a:lnTo>
                  <a:lnTo>
                    <a:pt x="131" y="876"/>
                  </a:lnTo>
                  <a:lnTo>
                    <a:pt x="127" y="869"/>
                  </a:lnTo>
                  <a:lnTo>
                    <a:pt x="123" y="863"/>
                  </a:lnTo>
                  <a:lnTo>
                    <a:pt x="120" y="856"/>
                  </a:lnTo>
                  <a:lnTo>
                    <a:pt x="116" y="848"/>
                  </a:lnTo>
                  <a:lnTo>
                    <a:pt x="112" y="840"/>
                  </a:lnTo>
                  <a:lnTo>
                    <a:pt x="108" y="833"/>
                  </a:lnTo>
                  <a:lnTo>
                    <a:pt x="104" y="825"/>
                  </a:lnTo>
                  <a:lnTo>
                    <a:pt x="101" y="818"/>
                  </a:lnTo>
                  <a:lnTo>
                    <a:pt x="97" y="808"/>
                  </a:lnTo>
                  <a:lnTo>
                    <a:pt x="93" y="800"/>
                  </a:lnTo>
                  <a:lnTo>
                    <a:pt x="89" y="791"/>
                  </a:lnTo>
                  <a:lnTo>
                    <a:pt x="85" y="781"/>
                  </a:lnTo>
                  <a:lnTo>
                    <a:pt x="82" y="772"/>
                  </a:lnTo>
                  <a:lnTo>
                    <a:pt x="78" y="762"/>
                  </a:lnTo>
                  <a:lnTo>
                    <a:pt x="72" y="753"/>
                  </a:lnTo>
                  <a:lnTo>
                    <a:pt x="68" y="743"/>
                  </a:lnTo>
                  <a:lnTo>
                    <a:pt x="64" y="732"/>
                  </a:lnTo>
                  <a:lnTo>
                    <a:pt x="63" y="723"/>
                  </a:lnTo>
                  <a:lnTo>
                    <a:pt x="57" y="713"/>
                  </a:lnTo>
                  <a:lnTo>
                    <a:pt x="55" y="702"/>
                  </a:lnTo>
                  <a:lnTo>
                    <a:pt x="49" y="690"/>
                  </a:lnTo>
                  <a:lnTo>
                    <a:pt x="47" y="681"/>
                  </a:lnTo>
                  <a:lnTo>
                    <a:pt x="42" y="669"/>
                  </a:lnTo>
                  <a:lnTo>
                    <a:pt x="40" y="658"/>
                  </a:lnTo>
                  <a:lnTo>
                    <a:pt x="36" y="647"/>
                  </a:lnTo>
                  <a:lnTo>
                    <a:pt x="32" y="635"/>
                  </a:lnTo>
                  <a:lnTo>
                    <a:pt x="30" y="624"/>
                  </a:lnTo>
                  <a:lnTo>
                    <a:pt x="26" y="612"/>
                  </a:lnTo>
                  <a:lnTo>
                    <a:pt x="25" y="601"/>
                  </a:lnTo>
                  <a:lnTo>
                    <a:pt x="21" y="588"/>
                  </a:lnTo>
                  <a:lnTo>
                    <a:pt x="17" y="576"/>
                  </a:lnTo>
                  <a:lnTo>
                    <a:pt x="15" y="565"/>
                  </a:lnTo>
                  <a:lnTo>
                    <a:pt x="13" y="551"/>
                  </a:lnTo>
                  <a:lnTo>
                    <a:pt x="11" y="540"/>
                  </a:lnTo>
                  <a:lnTo>
                    <a:pt x="9" y="529"/>
                  </a:lnTo>
                  <a:lnTo>
                    <a:pt x="7" y="515"/>
                  </a:lnTo>
                  <a:lnTo>
                    <a:pt x="6" y="504"/>
                  </a:lnTo>
                  <a:lnTo>
                    <a:pt x="4" y="491"/>
                  </a:lnTo>
                  <a:lnTo>
                    <a:pt x="4" y="479"/>
                  </a:lnTo>
                  <a:lnTo>
                    <a:pt x="2" y="466"/>
                  </a:lnTo>
                  <a:lnTo>
                    <a:pt x="2" y="453"/>
                  </a:lnTo>
                  <a:lnTo>
                    <a:pt x="0" y="441"/>
                  </a:lnTo>
                  <a:lnTo>
                    <a:pt x="0" y="428"/>
                  </a:lnTo>
                  <a:lnTo>
                    <a:pt x="0" y="417"/>
                  </a:lnTo>
                  <a:lnTo>
                    <a:pt x="0" y="403"/>
                  </a:lnTo>
                  <a:lnTo>
                    <a:pt x="0" y="390"/>
                  </a:lnTo>
                  <a:lnTo>
                    <a:pt x="0" y="379"/>
                  </a:lnTo>
                  <a:lnTo>
                    <a:pt x="0" y="365"/>
                  </a:lnTo>
                  <a:lnTo>
                    <a:pt x="0" y="354"/>
                  </a:lnTo>
                  <a:lnTo>
                    <a:pt x="2" y="342"/>
                  </a:lnTo>
                  <a:lnTo>
                    <a:pt x="2" y="331"/>
                  </a:lnTo>
                  <a:lnTo>
                    <a:pt x="2" y="320"/>
                  </a:lnTo>
                  <a:lnTo>
                    <a:pt x="2" y="308"/>
                  </a:lnTo>
                  <a:lnTo>
                    <a:pt x="2" y="297"/>
                  </a:lnTo>
                  <a:lnTo>
                    <a:pt x="4" y="285"/>
                  </a:lnTo>
                  <a:lnTo>
                    <a:pt x="4" y="276"/>
                  </a:lnTo>
                  <a:lnTo>
                    <a:pt x="6" y="265"/>
                  </a:lnTo>
                  <a:lnTo>
                    <a:pt x="6" y="255"/>
                  </a:lnTo>
                  <a:lnTo>
                    <a:pt x="6" y="244"/>
                  </a:lnTo>
                  <a:lnTo>
                    <a:pt x="7" y="236"/>
                  </a:lnTo>
                  <a:lnTo>
                    <a:pt x="7" y="225"/>
                  </a:lnTo>
                  <a:lnTo>
                    <a:pt x="9" y="217"/>
                  </a:lnTo>
                  <a:lnTo>
                    <a:pt x="9" y="207"/>
                  </a:lnTo>
                  <a:lnTo>
                    <a:pt x="9" y="198"/>
                  </a:lnTo>
                  <a:lnTo>
                    <a:pt x="11" y="188"/>
                  </a:lnTo>
                  <a:lnTo>
                    <a:pt x="11" y="181"/>
                  </a:lnTo>
                  <a:lnTo>
                    <a:pt x="13" y="171"/>
                  </a:lnTo>
                  <a:lnTo>
                    <a:pt x="13" y="164"/>
                  </a:lnTo>
                  <a:lnTo>
                    <a:pt x="15" y="156"/>
                  </a:lnTo>
                  <a:lnTo>
                    <a:pt x="15" y="149"/>
                  </a:lnTo>
                  <a:lnTo>
                    <a:pt x="17" y="141"/>
                  </a:lnTo>
                  <a:lnTo>
                    <a:pt x="17" y="133"/>
                  </a:lnTo>
                  <a:lnTo>
                    <a:pt x="19" y="126"/>
                  </a:lnTo>
                  <a:lnTo>
                    <a:pt x="21" y="118"/>
                  </a:lnTo>
                  <a:lnTo>
                    <a:pt x="21" y="112"/>
                  </a:lnTo>
                  <a:lnTo>
                    <a:pt x="23" y="107"/>
                  </a:lnTo>
                  <a:lnTo>
                    <a:pt x="23" y="99"/>
                  </a:lnTo>
                  <a:lnTo>
                    <a:pt x="25" y="93"/>
                  </a:lnTo>
                  <a:lnTo>
                    <a:pt x="25" y="86"/>
                  </a:lnTo>
                  <a:lnTo>
                    <a:pt x="26" y="82"/>
                  </a:lnTo>
                  <a:lnTo>
                    <a:pt x="26" y="74"/>
                  </a:lnTo>
                  <a:lnTo>
                    <a:pt x="28" y="71"/>
                  </a:lnTo>
                  <a:lnTo>
                    <a:pt x="28" y="65"/>
                  </a:lnTo>
                  <a:lnTo>
                    <a:pt x="30" y="59"/>
                  </a:lnTo>
                  <a:lnTo>
                    <a:pt x="30" y="55"/>
                  </a:lnTo>
                  <a:lnTo>
                    <a:pt x="32" y="50"/>
                  </a:lnTo>
                  <a:lnTo>
                    <a:pt x="32" y="46"/>
                  </a:lnTo>
                  <a:lnTo>
                    <a:pt x="34" y="42"/>
                  </a:lnTo>
                  <a:lnTo>
                    <a:pt x="34" y="36"/>
                  </a:lnTo>
                  <a:lnTo>
                    <a:pt x="34" y="35"/>
                  </a:lnTo>
                  <a:lnTo>
                    <a:pt x="36" y="31"/>
                  </a:lnTo>
                  <a:lnTo>
                    <a:pt x="38" y="27"/>
                  </a:lnTo>
                  <a:lnTo>
                    <a:pt x="38" y="23"/>
                  </a:lnTo>
                  <a:lnTo>
                    <a:pt x="38" y="21"/>
                  </a:lnTo>
                  <a:lnTo>
                    <a:pt x="38" y="17"/>
                  </a:lnTo>
                  <a:lnTo>
                    <a:pt x="40" y="16"/>
                  </a:lnTo>
                  <a:lnTo>
                    <a:pt x="40" y="10"/>
                  </a:lnTo>
                  <a:lnTo>
                    <a:pt x="42" y="8"/>
                  </a:lnTo>
                  <a:lnTo>
                    <a:pt x="42" y="4"/>
                  </a:lnTo>
                  <a:lnTo>
                    <a:pt x="44" y="2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F3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>
                <a:spcBef>
                  <a:spcPct val="20000"/>
                </a:spcBef>
                <a:buClr>
                  <a:schemeClr val="accent2"/>
                </a:buClr>
                <a:buFontTx/>
                <a:buChar char="•"/>
              </a:pPr>
              <a:endParaRPr lang="en-US" sz="2400" b="0">
                <a:solidFill>
                  <a:schemeClr val="bg2"/>
                </a:solidFill>
                <a:latin typeface="Tahoma" charset="0"/>
              </a:endParaRPr>
            </a:p>
          </p:txBody>
        </p:sp>
        <p:sp>
          <p:nvSpPr>
            <p:cNvPr id="43027" name="Freeform 16"/>
            <p:cNvSpPr>
              <a:spLocks/>
            </p:cNvSpPr>
            <p:nvPr/>
          </p:nvSpPr>
          <p:spPr bwMode="auto">
            <a:xfrm>
              <a:off x="3767" y="1573"/>
              <a:ext cx="240" cy="744"/>
            </a:xfrm>
            <a:custGeom>
              <a:avLst/>
              <a:gdLst>
                <a:gd name="T0" fmla="*/ 0 w 481"/>
                <a:gd name="T1" fmla="*/ 1 h 1486"/>
                <a:gd name="T2" fmla="*/ 0 w 481"/>
                <a:gd name="T3" fmla="*/ 1 h 1486"/>
                <a:gd name="T4" fmla="*/ 0 w 481"/>
                <a:gd name="T5" fmla="*/ 0 h 1486"/>
                <a:gd name="T6" fmla="*/ 0 w 481"/>
                <a:gd name="T7" fmla="*/ 1 h 1486"/>
                <a:gd name="T8" fmla="*/ 0 w 481"/>
                <a:gd name="T9" fmla="*/ 1 h 1486"/>
                <a:gd name="T10" fmla="*/ 0 w 481"/>
                <a:gd name="T11" fmla="*/ 1 h 1486"/>
                <a:gd name="T12" fmla="*/ 0 w 481"/>
                <a:gd name="T13" fmla="*/ 1 h 1486"/>
                <a:gd name="T14" fmla="*/ 0 w 481"/>
                <a:gd name="T15" fmla="*/ 1 h 1486"/>
                <a:gd name="T16" fmla="*/ 0 w 481"/>
                <a:gd name="T17" fmla="*/ 1 h 1486"/>
                <a:gd name="T18" fmla="*/ 0 w 481"/>
                <a:gd name="T19" fmla="*/ 1 h 148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81"/>
                <a:gd name="T31" fmla="*/ 0 h 1486"/>
                <a:gd name="T32" fmla="*/ 481 w 481"/>
                <a:gd name="T33" fmla="*/ 1486 h 148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81" h="1486">
                  <a:moveTo>
                    <a:pt x="0" y="15"/>
                  </a:moveTo>
                  <a:lnTo>
                    <a:pt x="82" y="4"/>
                  </a:lnTo>
                  <a:lnTo>
                    <a:pt x="268" y="0"/>
                  </a:lnTo>
                  <a:lnTo>
                    <a:pt x="481" y="19"/>
                  </a:lnTo>
                  <a:lnTo>
                    <a:pt x="413" y="602"/>
                  </a:lnTo>
                  <a:lnTo>
                    <a:pt x="346" y="1024"/>
                  </a:lnTo>
                  <a:lnTo>
                    <a:pt x="337" y="1478"/>
                  </a:lnTo>
                  <a:lnTo>
                    <a:pt x="156" y="1486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FF62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>
                <a:spcBef>
                  <a:spcPct val="20000"/>
                </a:spcBef>
                <a:buClr>
                  <a:schemeClr val="accent2"/>
                </a:buClr>
                <a:buFontTx/>
                <a:buChar char="•"/>
              </a:pPr>
              <a:endParaRPr lang="en-US" sz="2400" b="0">
                <a:solidFill>
                  <a:schemeClr val="bg2"/>
                </a:solidFill>
                <a:latin typeface="Tahoma" charset="0"/>
              </a:endParaRPr>
            </a:p>
          </p:txBody>
        </p:sp>
        <p:sp>
          <p:nvSpPr>
            <p:cNvPr id="43028" name="Freeform 17"/>
            <p:cNvSpPr>
              <a:spLocks/>
            </p:cNvSpPr>
            <p:nvPr/>
          </p:nvSpPr>
          <p:spPr bwMode="auto">
            <a:xfrm>
              <a:off x="3691" y="1578"/>
              <a:ext cx="196" cy="740"/>
            </a:xfrm>
            <a:custGeom>
              <a:avLst/>
              <a:gdLst>
                <a:gd name="T0" fmla="*/ 0 w 394"/>
                <a:gd name="T1" fmla="*/ 0 h 1481"/>
                <a:gd name="T2" fmla="*/ 0 w 394"/>
                <a:gd name="T3" fmla="*/ 0 h 1481"/>
                <a:gd name="T4" fmla="*/ 0 w 394"/>
                <a:gd name="T5" fmla="*/ 0 h 1481"/>
                <a:gd name="T6" fmla="*/ 0 w 394"/>
                <a:gd name="T7" fmla="*/ 0 h 1481"/>
                <a:gd name="T8" fmla="*/ 0 w 394"/>
                <a:gd name="T9" fmla="*/ 0 h 1481"/>
                <a:gd name="T10" fmla="*/ 0 w 394"/>
                <a:gd name="T11" fmla="*/ 0 h 1481"/>
                <a:gd name="T12" fmla="*/ 0 w 394"/>
                <a:gd name="T13" fmla="*/ 0 h 1481"/>
                <a:gd name="T14" fmla="*/ 0 w 394"/>
                <a:gd name="T15" fmla="*/ 0 h 148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94"/>
                <a:gd name="T25" fmla="*/ 0 h 1481"/>
                <a:gd name="T26" fmla="*/ 394 w 394"/>
                <a:gd name="T27" fmla="*/ 1481 h 148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94" h="1481">
                  <a:moveTo>
                    <a:pt x="0" y="29"/>
                  </a:moveTo>
                  <a:lnTo>
                    <a:pt x="105" y="937"/>
                  </a:lnTo>
                  <a:lnTo>
                    <a:pt x="101" y="1469"/>
                  </a:lnTo>
                  <a:lnTo>
                    <a:pt x="346" y="1481"/>
                  </a:lnTo>
                  <a:lnTo>
                    <a:pt x="394" y="190"/>
                  </a:lnTo>
                  <a:lnTo>
                    <a:pt x="179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FF76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>
                <a:spcBef>
                  <a:spcPct val="20000"/>
                </a:spcBef>
                <a:buClr>
                  <a:schemeClr val="accent2"/>
                </a:buClr>
                <a:buFontTx/>
                <a:buChar char="•"/>
              </a:pPr>
              <a:endParaRPr lang="en-US" sz="2400" b="0">
                <a:solidFill>
                  <a:schemeClr val="bg2"/>
                </a:solidFill>
                <a:latin typeface="Tahoma" charset="0"/>
              </a:endParaRPr>
            </a:p>
          </p:txBody>
        </p:sp>
        <p:sp>
          <p:nvSpPr>
            <p:cNvPr id="43029" name="Freeform 18"/>
            <p:cNvSpPr>
              <a:spLocks/>
            </p:cNvSpPr>
            <p:nvPr/>
          </p:nvSpPr>
          <p:spPr bwMode="auto">
            <a:xfrm>
              <a:off x="3798" y="1504"/>
              <a:ext cx="102" cy="100"/>
            </a:xfrm>
            <a:custGeom>
              <a:avLst/>
              <a:gdLst>
                <a:gd name="T0" fmla="*/ 0 w 203"/>
                <a:gd name="T1" fmla="*/ 1 h 200"/>
                <a:gd name="T2" fmla="*/ 1 w 203"/>
                <a:gd name="T3" fmla="*/ 1 h 200"/>
                <a:gd name="T4" fmla="*/ 1 w 203"/>
                <a:gd name="T5" fmla="*/ 1 h 200"/>
                <a:gd name="T6" fmla="*/ 1 w 203"/>
                <a:gd name="T7" fmla="*/ 1 h 200"/>
                <a:gd name="T8" fmla="*/ 1 w 203"/>
                <a:gd name="T9" fmla="*/ 1 h 200"/>
                <a:gd name="T10" fmla="*/ 1 w 203"/>
                <a:gd name="T11" fmla="*/ 1 h 200"/>
                <a:gd name="T12" fmla="*/ 1 w 203"/>
                <a:gd name="T13" fmla="*/ 1 h 200"/>
                <a:gd name="T14" fmla="*/ 1 w 203"/>
                <a:gd name="T15" fmla="*/ 1 h 200"/>
                <a:gd name="T16" fmla="*/ 1 w 203"/>
                <a:gd name="T17" fmla="*/ 1 h 200"/>
                <a:gd name="T18" fmla="*/ 1 w 203"/>
                <a:gd name="T19" fmla="*/ 1 h 200"/>
                <a:gd name="T20" fmla="*/ 1 w 203"/>
                <a:gd name="T21" fmla="*/ 1 h 200"/>
                <a:gd name="T22" fmla="*/ 1 w 203"/>
                <a:gd name="T23" fmla="*/ 1 h 200"/>
                <a:gd name="T24" fmla="*/ 1 w 203"/>
                <a:gd name="T25" fmla="*/ 1 h 200"/>
                <a:gd name="T26" fmla="*/ 1 w 203"/>
                <a:gd name="T27" fmla="*/ 1 h 200"/>
                <a:gd name="T28" fmla="*/ 1 w 203"/>
                <a:gd name="T29" fmla="*/ 1 h 200"/>
                <a:gd name="T30" fmla="*/ 1 w 203"/>
                <a:gd name="T31" fmla="*/ 1 h 200"/>
                <a:gd name="T32" fmla="*/ 1 w 203"/>
                <a:gd name="T33" fmla="*/ 1 h 200"/>
                <a:gd name="T34" fmla="*/ 1 w 203"/>
                <a:gd name="T35" fmla="*/ 1 h 200"/>
                <a:gd name="T36" fmla="*/ 1 w 203"/>
                <a:gd name="T37" fmla="*/ 1 h 200"/>
                <a:gd name="T38" fmla="*/ 1 w 203"/>
                <a:gd name="T39" fmla="*/ 1 h 200"/>
                <a:gd name="T40" fmla="*/ 1 w 203"/>
                <a:gd name="T41" fmla="*/ 1 h 200"/>
                <a:gd name="T42" fmla="*/ 1 w 203"/>
                <a:gd name="T43" fmla="*/ 1 h 200"/>
                <a:gd name="T44" fmla="*/ 1 w 203"/>
                <a:gd name="T45" fmla="*/ 1 h 200"/>
                <a:gd name="T46" fmla="*/ 1 w 203"/>
                <a:gd name="T47" fmla="*/ 1 h 200"/>
                <a:gd name="T48" fmla="*/ 1 w 203"/>
                <a:gd name="T49" fmla="*/ 1 h 200"/>
                <a:gd name="T50" fmla="*/ 1 w 203"/>
                <a:gd name="T51" fmla="*/ 1 h 200"/>
                <a:gd name="T52" fmla="*/ 1 w 203"/>
                <a:gd name="T53" fmla="*/ 1 h 200"/>
                <a:gd name="T54" fmla="*/ 1 w 203"/>
                <a:gd name="T55" fmla="*/ 1 h 200"/>
                <a:gd name="T56" fmla="*/ 1 w 203"/>
                <a:gd name="T57" fmla="*/ 1 h 200"/>
                <a:gd name="T58" fmla="*/ 1 w 203"/>
                <a:gd name="T59" fmla="*/ 1 h 200"/>
                <a:gd name="T60" fmla="*/ 1 w 203"/>
                <a:gd name="T61" fmla="*/ 1 h 200"/>
                <a:gd name="T62" fmla="*/ 1 w 203"/>
                <a:gd name="T63" fmla="*/ 1 h 200"/>
                <a:gd name="T64" fmla="*/ 1 w 203"/>
                <a:gd name="T65" fmla="*/ 1 h 200"/>
                <a:gd name="T66" fmla="*/ 1 w 203"/>
                <a:gd name="T67" fmla="*/ 1 h 200"/>
                <a:gd name="T68" fmla="*/ 1 w 203"/>
                <a:gd name="T69" fmla="*/ 1 h 200"/>
                <a:gd name="T70" fmla="*/ 1 w 203"/>
                <a:gd name="T71" fmla="*/ 1 h 200"/>
                <a:gd name="T72" fmla="*/ 1 w 203"/>
                <a:gd name="T73" fmla="*/ 1 h 200"/>
                <a:gd name="T74" fmla="*/ 1 w 203"/>
                <a:gd name="T75" fmla="*/ 1 h 200"/>
                <a:gd name="T76" fmla="*/ 1 w 203"/>
                <a:gd name="T77" fmla="*/ 1 h 200"/>
                <a:gd name="T78" fmla="*/ 1 w 203"/>
                <a:gd name="T79" fmla="*/ 1 h 200"/>
                <a:gd name="T80" fmla="*/ 1 w 203"/>
                <a:gd name="T81" fmla="*/ 1 h 200"/>
                <a:gd name="T82" fmla="*/ 1 w 203"/>
                <a:gd name="T83" fmla="*/ 1 h 200"/>
                <a:gd name="T84" fmla="*/ 1 w 203"/>
                <a:gd name="T85" fmla="*/ 1 h 200"/>
                <a:gd name="T86" fmla="*/ 1 w 203"/>
                <a:gd name="T87" fmla="*/ 1 h 200"/>
                <a:gd name="T88" fmla="*/ 1 w 203"/>
                <a:gd name="T89" fmla="*/ 1 h 200"/>
                <a:gd name="T90" fmla="*/ 1 w 203"/>
                <a:gd name="T91" fmla="*/ 1 h 200"/>
                <a:gd name="T92" fmla="*/ 1 w 203"/>
                <a:gd name="T93" fmla="*/ 1 h 200"/>
                <a:gd name="T94" fmla="*/ 1 w 203"/>
                <a:gd name="T95" fmla="*/ 1 h 200"/>
                <a:gd name="T96" fmla="*/ 1 w 203"/>
                <a:gd name="T97" fmla="*/ 1 h 200"/>
                <a:gd name="T98" fmla="*/ 1 w 203"/>
                <a:gd name="T99" fmla="*/ 1 h 200"/>
                <a:gd name="T100" fmla="*/ 1 w 203"/>
                <a:gd name="T101" fmla="*/ 1 h 200"/>
                <a:gd name="T102" fmla="*/ 1 w 203"/>
                <a:gd name="T103" fmla="*/ 1 h 200"/>
                <a:gd name="T104" fmla="*/ 1 w 203"/>
                <a:gd name="T105" fmla="*/ 1 h 200"/>
                <a:gd name="T106" fmla="*/ 1 w 203"/>
                <a:gd name="T107" fmla="*/ 0 h 200"/>
                <a:gd name="T108" fmla="*/ 0 w 203"/>
                <a:gd name="T109" fmla="*/ 1 h 200"/>
                <a:gd name="T110" fmla="*/ 0 w 203"/>
                <a:gd name="T111" fmla="*/ 1 h 200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203"/>
                <a:gd name="T169" fmla="*/ 0 h 200"/>
                <a:gd name="T170" fmla="*/ 203 w 203"/>
                <a:gd name="T171" fmla="*/ 200 h 200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203" h="200">
                  <a:moveTo>
                    <a:pt x="0" y="21"/>
                  </a:moveTo>
                  <a:lnTo>
                    <a:pt x="11" y="148"/>
                  </a:lnTo>
                  <a:lnTo>
                    <a:pt x="13" y="150"/>
                  </a:lnTo>
                  <a:lnTo>
                    <a:pt x="15" y="154"/>
                  </a:lnTo>
                  <a:lnTo>
                    <a:pt x="19" y="158"/>
                  </a:lnTo>
                  <a:lnTo>
                    <a:pt x="23" y="162"/>
                  </a:lnTo>
                  <a:lnTo>
                    <a:pt x="28" y="165"/>
                  </a:lnTo>
                  <a:lnTo>
                    <a:pt x="32" y="167"/>
                  </a:lnTo>
                  <a:lnTo>
                    <a:pt x="34" y="169"/>
                  </a:lnTo>
                  <a:lnTo>
                    <a:pt x="38" y="173"/>
                  </a:lnTo>
                  <a:lnTo>
                    <a:pt x="42" y="175"/>
                  </a:lnTo>
                  <a:lnTo>
                    <a:pt x="44" y="177"/>
                  </a:lnTo>
                  <a:lnTo>
                    <a:pt x="47" y="181"/>
                  </a:lnTo>
                  <a:lnTo>
                    <a:pt x="51" y="183"/>
                  </a:lnTo>
                  <a:lnTo>
                    <a:pt x="55" y="184"/>
                  </a:lnTo>
                  <a:lnTo>
                    <a:pt x="59" y="186"/>
                  </a:lnTo>
                  <a:lnTo>
                    <a:pt x="63" y="190"/>
                  </a:lnTo>
                  <a:lnTo>
                    <a:pt x="67" y="192"/>
                  </a:lnTo>
                  <a:lnTo>
                    <a:pt x="70" y="194"/>
                  </a:lnTo>
                  <a:lnTo>
                    <a:pt x="74" y="194"/>
                  </a:lnTo>
                  <a:lnTo>
                    <a:pt x="78" y="196"/>
                  </a:lnTo>
                  <a:lnTo>
                    <a:pt x="82" y="198"/>
                  </a:lnTo>
                  <a:lnTo>
                    <a:pt x="86" y="198"/>
                  </a:lnTo>
                  <a:lnTo>
                    <a:pt x="89" y="200"/>
                  </a:lnTo>
                  <a:lnTo>
                    <a:pt x="95" y="200"/>
                  </a:lnTo>
                  <a:lnTo>
                    <a:pt x="99" y="200"/>
                  </a:lnTo>
                  <a:lnTo>
                    <a:pt x="105" y="200"/>
                  </a:lnTo>
                  <a:lnTo>
                    <a:pt x="106" y="198"/>
                  </a:lnTo>
                  <a:lnTo>
                    <a:pt x="112" y="198"/>
                  </a:lnTo>
                  <a:lnTo>
                    <a:pt x="116" y="196"/>
                  </a:lnTo>
                  <a:lnTo>
                    <a:pt x="120" y="196"/>
                  </a:lnTo>
                  <a:lnTo>
                    <a:pt x="124" y="194"/>
                  </a:lnTo>
                  <a:lnTo>
                    <a:pt x="127" y="192"/>
                  </a:lnTo>
                  <a:lnTo>
                    <a:pt x="131" y="192"/>
                  </a:lnTo>
                  <a:lnTo>
                    <a:pt x="135" y="190"/>
                  </a:lnTo>
                  <a:lnTo>
                    <a:pt x="139" y="188"/>
                  </a:lnTo>
                  <a:lnTo>
                    <a:pt x="143" y="186"/>
                  </a:lnTo>
                  <a:lnTo>
                    <a:pt x="146" y="184"/>
                  </a:lnTo>
                  <a:lnTo>
                    <a:pt x="150" y="184"/>
                  </a:lnTo>
                  <a:lnTo>
                    <a:pt x="154" y="183"/>
                  </a:lnTo>
                  <a:lnTo>
                    <a:pt x="156" y="181"/>
                  </a:lnTo>
                  <a:lnTo>
                    <a:pt x="160" y="179"/>
                  </a:lnTo>
                  <a:lnTo>
                    <a:pt x="163" y="177"/>
                  </a:lnTo>
                  <a:lnTo>
                    <a:pt x="165" y="175"/>
                  </a:lnTo>
                  <a:lnTo>
                    <a:pt x="169" y="173"/>
                  </a:lnTo>
                  <a:lnTo>
                    <a:pt x="171" y="173"/>
                  </a:lnTo>
                  <a:lnTo>
                    <a:pt x="173" y="171"/>
                  </a:lnTo>
                  <a:lnTo>
                    <a:pt x="179" y="167"/>
                  </a:lnTo>
                  <a:lnTo>
                    <a:pt x="182" y="165"/>
                  </a:lnTo>
                  <a:lnTo>
                    <a:pt x="186" y="164"/>
                  </a:lnTo>
                  <a:lnTo>
                    <a:pt x="188" y="162"/>
                  </a:lnTo>
                  <a:lnTo>
                    <a:pt x="190" y="162"/>
                  </a:lnTo>
                  <a:lnTo>
                    <a:pt x="20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1C47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>
                <a:spcBef>
                  <a:spcPct val="20000"/>
                </a:spcBef>
                <a:buClr>
                  <a:schemeClr val="accent2"/>
                </a:buClr>
                <a:buFontTx/>
                <a:buChar char="•"/>
              </a:pPr>
              <a:endParaRPr lang="en-US" sz="2400" b="0">
                <a:solidFill>
                  <a:schemeClr val="bg2"/>
                </a:solidFill>
                <a:latin typeface="Tahoma" charset="0"/>
              </a:endParaRPr>
            </a:p>
          </p:txBody>
        </p:sp>
        <p:sp>
          <p:nvSpPr>
            <p:cNvPr id="43030" name="Freeform 19"/>
            <p:cNvSpPr>
              <a:spLocks/>
            </p:cNvSpPr>
            <p:nvPr/>
          </p:nvSpPr>
          <p:spPr bwMode="auto">
            <a:xfrm>
              <a:off x="4031" y="2004"/>
              <a:ext cx="39" cy="104"/>
            </a:xfrm>
            <a:custGeom>
              <a:avLst/>
              <a:gdLst>
                <a:gd name="T0" fmla="*/ 0 w 78"/>
                <a:gd name="T1" fmla="*/ 0 h 209"/>
                <a:gd name="T2" fmla="*/ 1 w 78"/>
                <a:gd name="T3" fmla="*/ 0 h 209"/>
                <a:gd name="T4" fmla="*/ 1 w 78"/>
                <a:gd name="T5" fmla="*/ 0 h 209"/>
                <a:gd name="T6" fmla="*/ 1 w 78"/>
                <a:gd name="T7" fmla="*/ 0 h 209"/>
                <a:gd name="T8" fmla="*/ 1 w 78"/>
                <a:gd name="T9" fmla="*/ 0 h 209"/>
                <a:gd name="T10" fmla="*/ 1 w 78"/>
                <a:gd name="T11" fmla="*/ 0 h 209"/>
                <a:gd name="T12" fmla="*/ 1 w 78"/>
                <a:gd name="T13" fmla="*/ 0 h 209"/>
                <a:gd name="T14" fmla="*/ 1 w 78"/>
                <a:gd name="T15" fmla="*/ 0 h 209"/>
                <a:gd name="T16" fmla="*/ 1 w 78"/>
                <a:gd name="T17" fmla="*/ 0 h 209"/>
                <a:gd name="T18" fmla="*/ 1 w 78"/>
                <a:gd name="T19" fmla="*/ 0 h 209"/>
                <a:gd name="T20" fmla="*/ 1 w 78"/>
                <a:gd name="T21" fmla="*/ 0 h 209"/>
                <a:gd name="T22" fmla="*/ 1 w 78"/>
                <a:gd name="T23" fmla="*/ 0 h 209"/>
                <a:gd name="T24" fmla="*/ 1 w 78"/>
                <a:gd name="T25" fmla="*/ 0 h 209"/>
                <a:gd name="T26" fmla="*/ 1 w 78"/>
                <a:gd name="T27" fmla="*/ 0 h 209"/>
                <a:gd name="T28" fmla="*/ 1 w 78"/>
                <a:gd name="T29" fmla="*/ 0 h 209"/>
                <a:gd name="T30" fmla="*/ 1 w 78"/>
                <a:gd name="T31" fmla="*/ 0 h 209"/>
                <a:gd name="T32" fmla="*/ 1 w 78"/>
                <a:gd name="T33" fmla="*/ 0 h 209"/>
                <a:gd name="T34" fmla="*/ 1 w 78"/>
                <a:gd name="T35" fmla="*/ 0 h 209"/>
                <a:gd name="T36" fmla="*/ 1 w 78"/>
                <a:gd name="T37" fmla="*/ 0 h 209"/>
                <a:gd name="T38" fmla="*/ 1 w 78"/>
                <a:gd name="T39" fmla="*/ 0 h 209"/>
                <a:gd name="T40" fmla="*/ 1 w 78"/>
                <a:gd name="T41" fmla="*/ 0 h 209"/>
                <a:gd name="T42" fmla="*/ 1 w 78"/>
                <a:gd name="T43" fmla="*/ 0 h 209"/>
                <a:gd name="T44" fmla="*/ 1 w 78"/>
                <a:gd name="T45" fmla="*/ 0 h 209"/>
                <a:gd name="T46" fmla="*/ 1 w 78"/>
                <a:gd name="T47" fmla="*/ 0 h 209"/>
                <a:gd name="T48" fmla="*/ 1 w 78"/>
                <a:gd name="T49" fmla="*/ 0 h 209"/>
                <a:gd name="T50" fmla="*/ 1 w 78"/>
                <a:gd name="T51" fmla="*/ 0 h 209"/>
                <a:gd name="T52" fmla="*/ 1 w 78"/>
                <a:gd name="T53" fmla="*/ 0 h 209"/>
                <a:gd name="T54" fmla="*/ 1 w 78"/>
                <a:gd name="T55" fmla="*/ 0 h 209"/>
                <a:gd name="T56" fmla="*/ 1 w 78"/>
                <a:gd name="T57" fmla="*/ 0 h 209"/>
                <a:gd name="T58" fmla="*/ 1 w 78"/>
                <a:gd name="T59" fmla="*/ 0 h 209"/>
                <a:gd name="T60" fmla="*/ 1 w 78"/>
                <a:gd name="T61" fmla="*/ 0 h 209"/>
                <a:gd name="T62" fmla="*/ 1 w 78"/>
                <a:gd name="T63" fmla="*/ 0 h 209"/>
                <a:gd name="T64" fmla="*/ 1 w 78"/>
                <a:gd name="T65" fmla="*/ 0 h 209"/>
                <a:gd name="T66" fmla="*/ 1 w 78"/>
                <a:gd name="T67" fmla="*/ 0 h 209"/>
                <a:gd name="T68" fmla="*/ 1 w 78"/>
                <a:gd name="T69" fmla="*/ 0 h 20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78"/>
                <a:gd name="T106" fmla="*/ 0 h 209"/>
                <a:gd name="T107" fmla="*/ 78 w 78"/>
                <a:gd name="T108" fmla="*/ 209 h 209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78" h="209">
                  <a:moveTo>
                    <a:pt x="40" y="0"/>
                  </a:moveTo>
                  <a:lnTo>
                    <a:pt x="0" y="209"/>
                  </a:lnTo>
                  <a:lnTo>
                    <a:pt x="2" y="209"/>
                  </a:lnTo>
                  <a:lnTo>
                    <a:pt x="4" y="207"/>
                  </a:lnTo>
                  <a:lnTo>
                    <a:pt x="6" y="205"/>
                  </a:lnTo>
                  <a:lnTo>
                    <a:pt x="11" y="203"/>
                  </a:lnTo>
                  <a:lnTo>
                    <a:pt x="13" y="201"/>
                  </a:lnTo>
                  <a:lnTo>
                    <a:pt x="17" y="199"/>
                  </a:lnTo>
                  <a:lnTo>
                    <a:pt x="19" y="197"/>
                  </a:lnTo>
                  <a:lnTo>
                    <a:pt x="23" y="194"/>
                  </a:lnTo>
                  <a:lnTo>
                    <a:pt x="26" y="192"/>
                  </a:lnTo>
                  <a:lnTo>
                    <a:pt x="28" y="190"/>
                  </a:lnTo>
                  <a:lnTo>
                    <a:pt x="32" y="186"/>
                  </a:lnTo>
                  <a:lnTo>
                    <a:pt x="36" y="184"/>
                  </a:lnTo>
                  <a:lnTo>
                    <a:pt x="40" y="180"/>
                  </a:lnTo>
                  <a:lnTo>
                    <a:pt x="44" y="177"/>
                  </a:lnTo>
                  <a:lnTo>
                    <a:pt x="47" y="173"/>
                  </a:lnTo>
                  <a:lnTo>
                    <a:pt x="51" y="167"/>
                  </a:lnTo>
                  <a:lnTo>
                    <a:pt x="53" y="163"/>
                  </a:lnTo>
                  <a:lnTo>
                    <a:pt x="57" y="159"/>
                  </a:lnTo>
                  <a:lnTo>
                    <a:pt x="59" y="154"/>
                  </a:lnTo>
                  <a:lnTo>
                    <a:pt x="63" y="150"/>
                  </a:lnTo>
                  <a:lnTo>
                    <a:pt x="64" y="146"/>
                  </a:lnTo>
                  <a:lnTo>
                    <a:pt x="66" y="144"/>
                  </a:lnTo>
                  <a:lnTo>
                    <a:pt x="66" y="140"/>
                  </a:lnTo>
                  <a:lnTo>
                    <a:pt x="68" y="139"/>
                  </a:lnTo>
                  <a:lnTo>
                    <a:pt x="68" y="137"/>
                  </a:lnTo>
                  <a:lnTo>
                    <a:pt x="70" y="133"/>
                  </a:lnTo>
                  <a:lnTo>
                    <a:pt x="72" y="131"/>
                  </a:lnTo>
                  <a:lnTo>
                    <a:pt x="72" y="127"/>
                  </a:lnTo>
                  <a:lnTo>
                    <a:pt x="74" y="123"/>
                  </a:lnTo>
                  <a:lnTo>
                    <a:pt x="74" y="121"/>
                  </a:lnTo>
                  <a:lnTo>
                    <a:pt x="76" y="118"/>
                  </a:lnTo>
                  <a:lnTo>
                    <a:pt x="76" y="116"/>
                  </a:lnTo>
                  <a:lnTo>
                    <a:pt x="76" y="112"/>
                  </a:lnTo>
                  <a:lnTo>
                    <a:pt x="78" y="108"/>
                  </a:lnTo>
                  <a:lnTo>
                    <a:pt x="78" y="104"/>
                  </a:lnTo>
                  <a:lnTo>
                    <a:pt x="78" y="102"/>
                  </a:lnTo>
                  <a:lnTo>
                    <a:pt x="78" y="99"/>
                  </a:lnTo>
                  <a:lnTo>
                    <a:pt x="78" y="95"/>
                  </a:lnTo>
                  <a:lnTo>
                    <a:pt x="78" y="91"/>
                  </a:lnTo>
                  <a:lnTo>
                    <a:pt x="78" y="87"/>
                  </a:lnTo>
                  <a:lnTo>
                    <a:pt x="78" y="85"/>
                  </a:lnTo>
                  <a:lnTo>
                    <a:pt x="78" y="81"/>
                  </a:lnTo>
                  <a:lnTo>
                    <a:pt x="78" y="80"/>
                  </a:lnTo>
                  <a:lnTo>
                    <a:pt x="78" y="76"/>
                  </a:lnTo>
                  <a:lnTo>
                    <a:pt x="78" y="72"/>
                  </a:lnTo>
                  <a:lnTo>
                    <a:pt x="78" y="70"/>
                  </a:lnTo>
                  <a:lnTo>
                    <a:pt x="76" y="66"/>
                  </a:lnTo>
                  <a:lnTo>
                    <a:pt x="76" y="64"/>
                  </a:lnTo>
                  <a:lnTo>
                    <a:pt x="76" y="59"/>
                  </a:lnTo>
                  <a:lnTo>
                    <a:pt x="74" y="55"/>
                  </a:lnTo>
                  <a:lnTo>
                    <a:pt x="72" y="49"/>
                  </a:lnTo>
                  <a:lnTo>
                    <a:pt x="72" y="43"/>
                  </a:lnTo>
                  <a:lnTo>
                    <a:pt x="70" y="40"/>
                  </a:lnTo>
                  <a:lnTo>
                    <a:pt x="68" y="36"/>
                  </a:lnTo>
                  <a:lnTo>
                    <a:pt x="66" y="32"/>
                  </a:lnTo>
                  <a:lnTo>
                    <a:pt x="64" y="28"/>
                  </a:lnTo>
                  <a:lnTo>
                    <a:pt x="63" y="26"/>
                  </a:lnTo>
                  <a:lnTo>
                    <a:pt x="61" y="23"/>
                  </a:lnTo>
                  <a:lnTo>
                    <a:pt x="59" y="19"/>
                  </a:lnTo>
                  <a:lnTo>
                    <a:pt x="57" y="17"/>
                  </a:lnTo>
                  <a:lnTo>
                    <a:pt x="55" y="13"/>
                  </a:lnTo>
                  <a:lnTo>
                    <a:pt x="53" y="11"/>
                  </a:lnTo>
                  <a:lnTo>
                    <a:pt x="49" y="7"/>
                  </a:lnTo>
                  <a:lnTo>
                    <a:pt x="47" y="5"/>
                  </a:lnTo>
                  <a:lnTo>
                    <a:pt x="44" y="2"/>
                  </a:lnTo>
                  <a:lnTo>
                    <a:pt x="42" y="0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2D4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>
                <a:spcBef>
                  <a:spcPct val="20000"/>
                </a:spcBef>
                <a:buClr>
                  <a:schemeClr val="accent2"/>
                </a:buClr>
                <a:buFontTx/>
                <a:buChar char="•"/>
              </a:pPr>
              <a:endParaRPr lang="en-US" sz="2400" b="0">
                <a:solidFill>
                  <a:schemeClr val="bg2"/>
                </a:solidFill>
                <a:latin typeface="Tahoma" charset="0"/>
              </a:endParaRPr>
            </a:p>
          </p:txBody>
        </p:sp>
        <p:sp>
          <p:nvSpPr>
            <p:cNvPr id="43031" name="Freeform 20"/>
            <p:cNvSpPr>
              <a:spLocks/>
            </p:cNvSpPr>
            <p:nvPr/>
          </p:nvSpPr>
          <p:spPr bwMode="auto">
            <a:xfrm>
              <a:off x="3800" y="1504"/>
              <a:ext cx="91" cy="68"/>
            </a:xfrm>
            <a:custGeom>
              <a:avLst/>
              <a:gdLst>
                <a:gd name="T0" fmla="*/ 0 w 182"/>
                <a:gd name="T1" fmla="*/ 0 h 137"/>
                <a:gd name="T2" fmla="*/ 0 w 182"/>
                <a:gd name="T3" fmla="*/ 0 h 137"/>
                <a:gd name="T4" fmla="*/ 1 w 182"/>
                <a:gd name="T5" fmla="*/ 0 h 137"/>
                <a:gd name="T6" fmla="*/ 1 w 182"/>
                <a:gd name="T7" fmla="*/ 0 h 137"/>
                <a:gd name="T8" fmla="*/ 1 w 182"/>
                <a:gd name="T9" fmla="*/ 0 h 137"/>
                <a:gd name="T10" fmla="*/ 1 w 182"/>
                <a:gd name="T11" fmla="*/ 0 h 137"/>
                <a:gd name="T12" fmla="*/ 1 w 182"/>
                <a:gd name="T13" fmla="*/ 0 h 137"/>
                <a:gd name="T14" fmla="*/ 1 w 182"/>
                <a:gd name="T15" fmla="*/ 0 h 137"/>
                <a:gd name="T16" fmla="*/ 1 w 182"/>
                <a:gd name="T17" fmla="*/ 0 h 137"/>
                <a:gd name="T18" fmla="*/ 1 w 182"/>
                <a:gd name="T19" fmla="*/ 0 h 137"/>
                <a:gd name="T20" fmla="*/ 1 w 182"/>
                <a:gd name="T21" fmla="*/ 0 h 137"/>
                <a:gd name="T22" fmla="*/ 1 w 182"/>
                <a:gd name="T23" fmla="*/ 0 h 137"/>
                <a:gd name="T24" fmla="*/ 1 w 182"/>
                <a:gd name="T25" fmla="*/ 0 h 137"/>
                <a:gd name="T26" fmla="*/ 1 w 182"/>
                <a:gd name="T27" fmla="*/ 0 h 137"/>
                <a:gd name="T28" fmla="*/ 1 w 182"/>
                <a:gd name="T29" fmla="*/ 0 h 137"/>
                <a:gd name="T30" fmla="*/ 1 w 182"/>
                <a:gd name="T31" fmla="*/ 0 h 137"/>
                <a:gd name="T32" fmla="*/ 1 w 182"/>
                <a:gd name="T33" fmla="*/ 0 h 137"/>
                <a:gd name="T34" fmla="*/ 1 w 182"/>
                <a:gd name="T35" fmla="*/ 0 h 137"/>
                <a:gd name="T36" fmla="*/ 1 w 182"/>
                <a:gd name="T37" fmla="*/ 0 h 137"/>
                <a:gd name="T38" fmla="*/ 1 w 182"/>
                <a:gd name="T39" fmla="*/ 0 h 137"/>
                <a:gd name="T40" fmla="*/ 1 w 182"/>
                <a:gd name="T41" fmla="*/ 0 h 137"/>
                <a:gd name="T42" fmla="*/ 1 w 182"/>
                <a:gd name="T43" fmla="*/ 0 h 137"/>
                <a:gd name="T44" fmla="*/ 1 w 182"/>
                <a:gd name="T45" fmla="*/ 0 h 137"/>
                <a:gd name="T46" fmla="*/ 1 w 182"/>
                <a:gd name="T47" fmla="*/ 0 h 137"/>
                <a:gd name="T48" fmla="*/ 1 w 182"/>
                <a:gd name="T49" fmla="*/ 0 h 137"/>
                <a:gd name="T50" fmla="*/ 1 w 182"/>
                <a:gd name="T51" fmla="*/ 0 h 137"/>
                <a:gd name="T52" fmla="*/ 1 w 182"/>
                <a:gd name="T53" fmla="*/ 0 h 137"/>
                <a:gd name="T54" fmla="*/ 1 w 182"/>
                <a:gd name="T55" fmla="*/ 0 h 137"/>
                <a:gd name="T56" fmla="*/ 1 w 182"/>
                <a:gd name="T57" fmla="*/ 0 h 137"/>
                <a:gd name="T58" fmla="*/ 1 w 182"/>
                <a:gd name="T59" fmla="*/ 0 h 137"/>
                <a:gd name="T60" fmla="*/ 1 w 182"/>
                <a:gd name="T61" fmla="*/ 0 h 137"/>
                <a:gd name="T62" fmla="*/ 1 w 182"/>
                <a:gd name="T63" fmla="*/ 0 h 137"/>
                <a:gd name="T64" fmla="*/ 1 w 182"/>
                <a:gd name="T65" fmla="*/ 0 h 137"/>
                <a:gd name="T66" fmla="*/ 1 w 182"/>
                <a:gd name="T67" fmla="*/ 0 h 137"/>
                <a:gd name="T68" fmla="*/ 1 w 182"/>
                <a:gd name="T69" fmla="*/ 0 h 137"/>
                <a:gd name="T70" fmla="*/ 1 w 182"/>
                <a:gd name="T71" fmla="*/ 0 h 137"/>
                <a:gd name="T72" fmla="*/ 1 w 182"/>
                <a:gd name="T73" fmla="*/ 0 h 137"/>
                <a:gd name="T74" fmla="*/ 1 w 182"/>
                <a:gd name="T75" fmla="*/ 0 h 137"/>
                <a:gd name="T76" fmla="*/ 1 w 182"/>
                <a:gd name="T77" fmla="*/ 0 h 137"/>
                <a:gd name="T78" fmla="*/ 1 w 182"/>
                <a:gd name="T79" fmla="*/ 0 h 137"/>
                <a:gd name="T80" fmla="*/ 1 w 182"/>
                <a:gd name="T81" fmla="*/ 0 h 137"/>
                <a:gd name="T82" fmla="*/ 1 w 182"/>
                <a:gd name="T83" fmla="*/ 0 h 137"/>
                <a:gd name="T84" fmla="*/ 1 w 182"/>
                <a:gd name="T85" fmla="*/ 0 h 137"/>
                <a:gd name="T86" fmla="*/ 1 w 182"/>
                <a:gd name="T87" fmla="*/ 0 h 137"/>
                <a:gd name="T88" fmla="*/ 1 w 182"/>
                <a:gd name="T89" fmla="*/ 0 h 137"/>
                <a:gd name="T90" fmla="*/ 1 w 182"/>
                <a:gd name="T91" fmla="*/ 0 h 137"/>
                <a:gd name="T92" fmla="*/ 1 w 182"/>
                <a:gd name="T93" fmla="*/ 0 h 137"/>
                <a:gd name="T94" fmla="*/ 0 w 182"/>
                <a:gd name="T95" fmla="*/ 0 h 137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182"/>
                <a:gd name="T145" fmla="*/ 0 h 137"/>
                <a:gd name="T146" fmla="*/ 182 w 182"/>
                <a:gd name="T147" fmla="*/ 137 h 137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182" h="137">
                  <a:moveTo>
                    <a:pt x="0" y="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0" y="8"/>
                  </a:lnTo>
                  <a:lnTo>
                    <a:pt x="2" y="11"/>
                  </a:lnTo>
                  <a:lnTo>
                    <a:pt x="2" y="15"/>
                  </a:lnTo>
                  <a:lnTo>
                    <a:pt x="4" y="21"/>
                  </a:lnTo>
                  <a:lnTo>
                    <a:pt x="5" y="25"/>
                  </a:lnTo>
                  <a:lnTo>
                    <a:pt x="5" y="30"/>
                  </a:lnTo>
                  <a:lnTo>
                    <a:pt x="7" y="34"/>
                  </a:lnTo>
                  <a:lnTo>
                    <a:pt x="7" y="36"/>
                  </a:lnTo>
                  <a:lnTo>
                    <a:pt x="7" y="40"/>
                  </a:lnTo>
                  <a:lnTo>
                    <a:pt x="9" y="44"/>
                  </a:lnTo>
                  <a:lnTo>
                    <a:pt x="11" y="46"/>
                  </a:lnTo>
                  <a:lnTo>
                    <a:pt x="11" y="50"/>
                  </a:lnTo>
                  <a:lnTo>
                    <a:pt x="13" y="51"/>
                  </a:lnTo>
                  <a:lnTo>
                    <a:pt x="15" y="55"/>
                  </a:lnTo>
                  <a:lnTo>
                    <a:pt x="15" y="59"/>
                  </a:lnTo>
                  <a:lnTo>
                    <a:pt x="17" y="61"/>
                  </a:lnTo>
                  <a:lnTo>
                    <a:pt x="19" y="65"/>
                  </a:lnTo>
                  <a:lnTo>
                    <a:pt x="21" y="69"/>
                  </a:lnTo>
                  <a:lnTo>
                    <a:pt x="21" y="70"/>
                  </a:lnTo>
                  <a:lnTo>
                    <a:pt x="23" y="74"/>
                  </a:lnTo>
                  <a:lnTo>
                    <a:pt x="24" y="78"/>
                  </a:lnTo>
                  <a:lnTo>
                    <a:pt x="24" y="80"/>
                  </a:lnTo>
                  <a:lnTo>
                    <a:pt x="26" y="84"/>
                  </a:lnTo>
                  <a:lnTo>
                    <a:pt x="28" y="88"/>
                  </a:lnTo>
                  <a:lnTo>
                    <a:pt x="30" y="89"/>
                  </a:lnTo>
                  <a:lnTo>
                    <a:pt x="32" y="93"/>
                  </a:lnTo>
                  <a:lnTo>
                    <a:pt x="34" y="95"/>
                  </a:lnTo>
                  <a:lnTo>
                    <a:pt x="36" y="99"/>
                  </a:lnTo>
                  <a:lnTo>
                    <a:pt x="38" y="101"/>
                  </a:lnTo>
                  <a:lnTo>
                    <a:pt x="40" y="105"/>
                  </a:lnTo>
                  <a:lnTo>
                    <a:pt x="45" y="110"/>
                  </a:lnTo>
                  <a:lnTo>
                    <a:pt x="49" y="116"/>
                  </a:lnTo>
                  <a:lnTo>
                    <a:pt x="55" y="120"/>
                  </a:lnTo>
                  <a:lnTo>
                    <a:pt x="59" y="124"/>
                  </a:lnTo>
                  <a:lnTo>
                    <a:pt x="63" y="126"/>
                  </a:lnTo>
                  <a:lnTo>
                    <a:pt x="64" y="127"/>
                  </a:lnTo>
                  <a:lnTo>
                    <a:pt x="68" y="129"/>
                  </a:lnTo>
                  <a:lnTo>
                    <a:pt x="70" y="131"/>
                  </a:lnTo>
                  <a:lnTo>
                    <a:pt x="74" y="131"/>
                  </a:lnTo>
                  <a:lnTo>
                    <a:pt x="76" y="133"/>
                  </a:lnTo>
                  <a:lnTo>
                    <a:pt x="80" y="133"/>
                  </a:lnTo>
                  <a:lnTo>
                    <a:pt x="83" y="135"/>
                  </a:lnTo>
                  <a:lnTo>
                    <a:pt x="85" y="135"/>
                  </a:lnTo>
                  <a:lnTo>
                    <a:pt x="89" y="135"/>
                  </a:lnTo>
                  <a:lnTo>
                    <a:pt x="93" y="137"/>
                  </a:lnTo>
                  <a:lnTo>
                    <a:pt x="97" y="137"/>
                  </a:lnTo>
                  <a:lnTo>
                    <a:pt x="99" y="137"/>
                  </a:lnTo>
                  <a:lnTo>
                    <a:pt x="102" y="135"/>
                  </a:lnTo>
                  <a:lnTo>
                    <a:pt x="106" y="135"/>
                  </a:lnTo>
                  <a:lnTo>
                    <a:pt x="110" y="135"/>
                  </a:lnTo>
                  <a:lnTo>
                    <a:pt x="112" y="133"/>
                  </a:lnTo>
                  <a:lnTo>
                    <a:pt x="116" y="133"/>
                  </a:lnTo>
                  <a:lnTo>
                    <a:pt x="118" y="131"/>
                  </a:lnTo>
                  <a:lnTo>
                    <a:pt x="121" y="131"/>
                  </a:lnTo>
                  <a:lnTo>
                    <a:pt x="125" y="127"/>
                  </a:lnTo>
                  <a:lnTo>
                    <a:pt x="131" y="124"/>
                  </a:lnTo>
                  <a:lnTo>
                    <a:pt x="137" y="120"/>
                  </a:lnTo>
                  <a:lnTo>
                    <a:pt x="140" y="116"/>
                  </a:lnTo>
                  <a:lnTo>
                    <a:pt x="144" y="110"/>
                  </a:lnTo>
                  <a:lnTo>
                    <a:pt x="148" y="105"/>
                  </a:lnTo>
                  <a:lnTo>
                    <a:pt x="150" y="101"/>
                  </a:lnTo>
                  <a:lnTo>
                    <a:pt x="152" y="99"/>
                  </a:lnTo>
                  <a:lnTo>
                    <a:pt x="154" y="95"/>
                  </a:lnTo>
                  <a:lnTo>
                    <a:pt x="156" y="93"/>
                  </a:lnTo>
                  <a:lnTo>
                    <a:pt x="158" y="89"/>
                  </a:lnTo>
                  <a:lnTo>
                    <a:pt x="159" y="88"/>
                  </a:lnTo>
                  <a:lnTo>
                    <a:pt x="159" y="84"/>
                  </a:lnTo>
                  <a:lnTo>
                    <a:pt x="161" y="80"/>
                  </a:lnTo>
                  <a:lnTo>
                    <a:pt x="163" y="78"/>
                  </a:lnTo>
                  <a:lnTo>
                    <a:pt x="165" y="74"/>
                  </a:lnTo>
                  <a:lnTo>
                    <a:pt x="165" y="70"/>
                  </a:lnTo>
                  <a:lnTo>
                    <a:pt x="167" y="69"/>
                  </a:lnTo>
                  <a:lnTo>
                    <a:pt x="167" y="65"/>
                  </a:lnTo>
                  <a:lnTo>
                    <a:pt x="169" y="61"/>
                  </a:lnTo>
                  <a:lnTo>
                    <a:pt x="169" y="59"/>
                  </a:lnTo>
                  <a:lnTo>
                    <a:pt x="171" y="55"/>
                  </a:lnTo>
                  <a:lnTo>
                    <a:pt x="173" y="51"/>
                  </a:lnTo>
                  <a:lnTo>
                    <a:pt x="173" y="50"/>
                  </a:lnTo>
                  <a:lnTo>
                    <a:pt x="175" y="46"/>
                  </a:lnTo>
                  <a:lnTo>
                    <a:pt x="175" y="44"/>
                  </a:lnTo>
                  <a:lnTo>
                    <a:pt x="175" y="40"/>
                  </a:lnTo>
                  <a:lnTo>
                    <a:pt x="177" y="36"/>
                  </a:lnTo>
                  <a:lnTo>
                    <a:pt x="177" y="34"/>
                  </a:lnTo>
                  <a:lnTo>
                    <a:pt x="177" y="30"/>
                  </a:lnTo>
                  <a:lnTo>
                    <a:pt x="178" y="25"/>
                  </a:lnTo>
                  <a:lnTo>
                    <a:pt x="178" y="21"/>
                  </a:lnTo>
                  <a:lnTo>
                    <a:pt x="180" y="15"/>
                  </a:lnTo>
                  <a:lnTo>
                    <a:pt x="180" y="11"/>
                  </a:lnTo>
                  <a:lnTo>
                    <a:pt x="180" y="8"/>
                  </a:lnTo>
                  <a:lnTo>
                    <a:pt x="182" y="6"/>
                  </a:lnTo>
                  <a:lnTo>
                    <a:pt x="18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D4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>
                <a:spcBef>
                  <a:spcPct val="20000"/>
                </a:spcBef>
                <a:buClr>
                  <a:schemeClr val="accent2"/>
                </a:buClr>
                <a:buFontTx/>
                <a:buChar char="•"/>
              </a:pPr>
              <a:endParaRPr lang="en-US" sz="2400" b="0">
                <a:solidFill>
                  <a:schemeClr val="bg2"/>
                </a:solidFill>
                <a:latin typeface="Tahoma" charset="0"/>
              </a:endParaRPr>
            </a:p>
          </p:txBody>
        </p:sp>
        <p:sp>
          <p:nvSpPr>
            <p:cNvPr id="43032" name="Freeform 21"/>
            <p:cNvSpPr>
              <a:spLocks/>
            </p:cNvSpPr>
            <p:nvPr/>
          </p:nvSpPr>
          <p:spPr bwMode="auto">
            <a:xfrm>
              <a:off x="3683" y="1140"/>
              <a:ext cx="361" cy="394"/>
            </a:xfrm>
            <a:custGeom>
              <a:avLst/>
              <a:gdLst>
                <a:gd name="T0" fmla="*/ 1 w 722"/>
                <a:gd name="T1" fmla="*/ 1 h 787"/>
                <a:gd name="T2" fmla="*/ 1 w 722"/>
                <a:gd name="T3" fmla="*/ 1 h 787"/>
                <a:gd name="T4" fmla="*/ 1 w 722"/>
                <a:gd name="T5" fmla="*/ 1 h 787"/>
                <a:gd name="T6" fmla="*/ 1 w 722"/>
                <a:gd name="T7" fmla="*/ 1 h 787"/>
                <a:gd name="T8" fmla="*/ 1 w 722"/>
                <a:gd name="T9" fmla="*/ 1 h 787"/>
                <a:gd name="T10" fmla="*/ 1 w 722"/>
                <a:gd name="T11" fmla="*/ 1 h 787"/>
                <a:gd name="T12" fmla="*/ 1 w 722"/>
                <a:gd name="T13" fmla="*/ 1 h 787"/>
                <a:gd name="T14" fmla="*/ 1 w 722"/>
                <a:gd name="T15" fmla="*/ 1 h 787"/>
                <a:gd name="T16" fmla="*/ 1 w 722"/>
                <a:gd name="T17" fmla="*/ 1 h 787"/>
                <a:gd name="T18" fmla="*/ 1 w 722"/>
                <a:gd name="T19" fmla="*/ 1 h 787"/>
                <a:gd name="T20" fmla="*/ 1 w 722"/>
                <a:gd name="T21" fmla="*/ 1 h 787"/>
                <a:gd name="T22" fmla="*/ 1 w 722"/>
                <a:gd name="T23" fmla="*/ 1 h 787"/>
                <a:gd name="T24" fmla="*/ 1 w 722"/>
                <a:gd name="T25" fmla="*/ 1 h 787"/>
                <a:gd name="T26" fmla="*/ 1 w 722"/>
                <a:gd name="T27" fmla="*/ 1 h 787"/>
                <a:gd name="T28" fmla="*/ 1 w 722"/>
                <a:gd name="T29" fmla="*/ 1 h 787"/>
                <a:gd name="T30" fmla="*/ 1 w 722"/>
                <a:gd name="T31" fmla="*/ 1 h 787"/>
                <a:gd name="T32" fmla="*/ 1 w 722"/>
                <a:gd name="T33" fmla="*/ 1 h 787"/>
                <a:gd name="T34" fmla="*/ 1 w 722"/>
                <a:gd name="T35" fmla="*/ 1 h 787"/>
                <a:gd name="T36" fmla="*/ 1 w 722"/>
                <a:gd name="T37" fmla="*/ 1 h 787"/>
                <a:gd name="T38" fmla="*/ 1 w 722"/>
                <a:gd name="T39" fmla="*/ 1 h 787"/>
                <a:gd name="T40" fmla="*/ 1 w 722"/>
                <a:gd name="T41" fmla="*/ 1 h 787"/>
                <a:gd name="T42" fmla="*/ 1 w 722"/>
                <a:gd name="T43" fmla="*/ 1 h 787"/>
                <a:gd name="T44" fmla="*/ 1 w 722"/>
                <a:gd name="T45" fmla="*/ 1 h 787"/>
                <a:gd name="T46" fmla="*/ 1 w 722"/>
                <a:gd name="T47" fmla="*/ 1 h 787"/>
                <a:gd name="T48" fmla="*/ 1 w 722"/>
                <a:gd name="T49" fmla="*/ 1 h 787"/>
                <a:gd name="T50" fmla="*/ 1 w 722"/>
                <a:gd name="T51" fmla="*/ 1 h 787"/>
                <a:gd name="T52" fmla="*/ 1 w 722"/>
                <a:gd name="T53" fmla="*/ 1 h 787"/>
                <a:gd name="T54" fmla="*/ 1 w 722"/>
                <a:gd name="T55" fmla="*/ 1 h 787"/>
                <a:gd name="T56" fmla="*/ 1 w 722"/>
                <a:gd name="T57" fmla="*/ 1 h 787"/>
                <a:gd name="T58" fmla="*/ 1 w 722"/>
                <a:gd name="T59" fmla="*/ 1 h 787"/>
                <a:gd name="T60" fmla="*/ 1 w 722"/>
                <a:gd name="T61" fmla="*/ 1 h 787"/>
                <a:gd name="T62" fmla="*/ 1 w 722"/>
                <a:gd name="T63" fmla="*/ 1 h 787"/>
                <a:gd name="T64" fmla="*/ 1 w 722"/>
                <a:gd name="T65" fmla="*/ 1 h 787"/>
                <a:gd name="T66" fmla="*/ 1 w 722"/>
                <a:gd name="T67" fmla="*/ 1 h 787"/>
                <a:gd name="T68" fmla="*/ 1 w 722"/>
                <a:gd name="T69" fmla="*/ 1 h 787"/>
                <a:gd name="T70" fmla="*/ 1 w 722"/>
                <a:gd name="T71" fmla="*/ 1 h 787"/>
                <a:gd name="T72" fmla="*/ 1 w 722"/>
                <a:gd name="T73" fmla="*/ 1 h 787"/>
                <a:gd name="T74" fmla="*/ 1 w 722"/>
                <a:gd name="T75" fmla="*/ 1 h 787"/>
                <a:gd name="T76" fmla="*/ 1 w 722"/>
                <a:gd name="T77" fmla="*/ 1 h 787"/>
                <a:gd name="T78" fmla="*/ 1 w 722"/>
                <a:gd name="T79" fmla="*/ 1 h 787"/>
                <a:gd name="T80" fmla="*/ 1 w 722"/>
                <a:gd name="T81" fmla="*/ 1 h 787"/>
                <a:gd name="T82" fmla="*/ 1 w 722"/>
                <a:gd name="T83" fmla="*/ 1 h 78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722"/>
                <a:gd name="T127" fmla="*/ 0 h 787"/>
                <a:gd name="T128" fmla="*/ 722 w 722"/>
                <a:gd name="T129" fmla="*/ 787 h 78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722" h="787">
                  <a:moveTo>
                    <a:pt x="239" y="728"/>
                  </a:moveTo>
                  <a:lnTo>
                    <a:pt x="441" y="728"/>
                  </a:lnTo>
                  <a:lnTo>
                    <a:pt x="443" y="728"/>
                  </a:lnTo>
                  <a:lnTo>
                    <a:pt x="445" y="730"/>
                  </a:lnTo>
                  <a:lnTo>
                    <a:pt x="447" y="732"/>
                  </a:lnTo>
                  <a:lnTo>
                    <a:pt x="449" y="734"/>
                  </a:lnTo>
                  <a:lnTo>
                    <a:pt x="451" y="736"/>
                  </a:lnTo>
                  <a:lnTo>
                    <a:pt x="454" y="738"/>
                  </a:lnTo>
                  <a:lnTo>
                    <a:pt x="456" y="739"/>
                  </a:lnTo>
                  <a:lnTo>
                    <a:pt x="460" y="743"/>
                  </a:lnTo>
                  <a:lnTo>
                    <a:pt x="462" y="745"/>
                  </a:lnTo>
                  <a:lnTo>
                    <a:pt x="466" y="747"/>
                  </a:lnTo>
                  <a:lnTo>
                    <a:pt x="470" y="751"/>
                  </a:lnTo>
                  <a:lnTo>
                    <a:pt x="473" y="755"/>
                  </a:lnTo>
                  <a:lnTo>
                    <a:pt x="477" y="757"/>
                  </a:lnTo>
                  <a:lnTo>
                    <a:pt x="483" y="760"/>
                  </a:lnTo>
                  <a:lnTo>
                    <a:pt x="487" y="762"/>
                  </a:lnTo>
                  <a:lnTo>
                    <a:pt x="490" y="766"/>
                  </a:lnTo>
                  <a:lnTo>
                    <a:pt x="494" y="768"/>
                  </a:lnTo>
                  <a:lnTo>
                    <a:pt x="498" y="772"/>
                  </a:lnTo>
                  <a:lnTo>
                    <a:pt x="502" y="774"/>
                  </a:lnTo>
                  <a:lnTo>
                    <a:pt x="506" y="776"/>
                  </a:lnTo>
                  <a:lnTo>
                    <a:pt x="509" y="778"/>
                  </a:lnTo>
                  <a:lnTo>
                    <a:pt x="513" y="781"/>
                  </a:lnTo>
                  <a:lnTo>
                    <a:pt x="517" y="781"/>
                  </a:lnTo>
                  <a:lnTo>
                    <a:pt x="521" y="783"/>
                  </a:lnTo>
                  <a:lnTo>
                    <a:pt x="523" y="785"/>
                  </a:lnTo>
                  <a:lnTo>
                    <a:pt x="527" y="787"/>
                  </a:lnTo>
                  <a:lnTo>
                    <a:pt x="528" y="787"/>
                  </a:lnTo>
                  <a:lnTo>
                    <a:pt x="530" y="787"/>
                  </a:lnTo>
                  <a:lnTo>
                    <a:pt x="534" y="787"/>
                  </a:lnTo>
                  <a:lnTo>
                    <a:pt x="536" y="787"/>
                  </a:lnTo>
                  <a:lnTo>
                    <a:pt x="538" y="783"/>
                  </a:lnTo>
                  <a:lnTo>
                    <a:pt x="540" y="779"/>
                  </a:lnTo>
                  <a:lnTo>
                    <a:pt x="540" y="776"/>
                  </a:lnTo>
                  <a:lnTo>
                    <a:pt x="540" y="774"/>
                  </a:lnTo>
                  <a:lnTo>
                    <a:pt x="540" y="770"/>
                  </a:lnTo>
                  <a:lnTo>
                    <a:pt x="542" y="768"/>
                  </a:lnTo>
                  <a:lnTo>
                    <a:pt x="542" y="762"/>
                  </a:lnTo>
                  <a:lnTo>
                    <a:pt x="542" y="760"/>
                  </a:lnTo>
                  <a:lnTo>
                    <a:pt x="542" y="755"/>
                  </a:lnTo>
                  <a:lnTo>
                    <a:pt x="544" y="753"/>
                  </a:lnTo>
                  <a:lnTo>
                    <a:pt x="544" y="747"/>
                  </a:lnTo>
                  <a:lnTo>
                    <a:pt x="544" y="743"/>
                  </a:lnTo>
                  <a:lnTo>
                    <a:pt x="544" y="739"/>
                  </a:lnTo>
                  <a:lnTo>
                    <a:pt x="544" y="736"/>
                  </a:lnTo>
                  <a:lnTo>
                    <a:pt x="542" y="732"/>
                  </a:lnTo>
                  <a:lnTo>
                    <a:pt x="542" y="728"/>
                  </a:lnTo>
                  <a:lnTo>
                    <a:pt x="542" y="722"/>
                  </a:lnTo>
                  <a:lnTo>
                    <a:pt x="542" y="719"/>
                  </a:lnTo>
                  <a:lnTo>
                    <a:pt x="540" y="715"/>
                  </a:lnTo>
                  <a:lnTo>
                    <a:pt x="540" y="711"/>
                  </a:lnTo>
                  <a:lnTo>
                    <a:pt x="540" y="709"/>
                  </a:lnTo>
                  <a:lnTo>
                    <a:pt x="540" y="705"/>
                  </a:lnTo>
                  <a:lnTo>
                    <a:pt x="540" y="703"/>
                  </a:lnTo>
                  <a:lnTo>
                    <a:pt x="540" y="701"/>
                  </a:lnTo>
                  <a:lnTo>
                    <a:pt x="538" y="698"/>
                  </a:lnTo>
                  <a:lnTo>
                    <a:pt x="538" y="696"/>
                  </a:lnTo>
                  <a:lnTo>
                    <a:pt x="538" y="694"/>
                  </a:lnTo>
                  <a:lnTo>
                    <a:pt x="648" y="755"/>
                  </a:lnTo>
                  <a:lnTo>
                    <a:pt x="597" y="587"/>
                  </a:lnTo>
                  <a:lnTo>
                    <a:pt x="688" y="603"/>
                  </a:lnTo>
                  <a:lnTo>
                    <a:pt x="654" y="487"/>
                  </a:lnTo>
                  <a:lnTo>
                    <a:pt x="612" y="395"/>
                  </a:lnTo>
                  <a:lnTo>
                    <a:pt x="722" y="395"/>
                  </a:lnTo>
                  <a:lnTo>
                    <a:pt x="667" y="327"/>
                  </a:lnTo>
                  <a:lnTo>
                    <a:pt x="565" y="240"/>
                  </a:lnTo>
                  <a:lnTo>
                    <a:pt x="641" y="188"/>
                  </a:lnTo>
                  <a:lnTo>
                    <a:pt x="487" y="143"/>
                  </a:lnTo>
                  <a:lnTo>
                    <a:pt x="502" y="21"/>
                  </a:lnTo>
                  <a:lnTo>
                    <a:pt x="350" y="109"/>
                  </a:lnTo>
                  <a:lnTo>
                    <a:pt x="257" y="0"/>
                  </a:lnTo>
                  <a:lnTo>
                    <a:pt x="209" y="162"/>
                  </a:lnTo>
                  <a:lnTo>
                    <a:pt x="74" y="148"/>
                  </a:lnTo>
                  <a:lnTo>
                    <a:pt x="127" y="333"/>
                  </a:lnTo>
                  <a:lnTo>
                    <a:pt x="15" y="340"/>
                  </a:lnTo>
                  <a:lnTo>
                    <a:pt x="108" y="483"/>
                  </a:lnTo>
                  <a:lnTo>
                    <a:pt x="0" y="599"/>
                  </a:lnTo>
                  <a:lnTo>
                    <a:pt x="112" y="627"/>
                  </a:lnTo>
                  <a:lnTo>
                    <a:pt x="65" y="760"/>
                  </a:lnTo>
                  <a:lnTo>
                    <a:pt x="179" y="741"/>
                  </a:lnTo>
                  <a:lnTo>
                    <a:pt x="239" y="728"/>
                  </a:lnTo>
                  <a:close/>
                </a:path>
              </a:pathLst>
            </a:custGeom>
            <a:solidFill>
              <a:srgbClr val="597A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>
                <a:spcBef>
                  <a:spcPct val="20000"/>
                </a:spcBef>
                <a:buClr>
                  <a:schemeClr val="accent2"/>
                </a:buClr>
                <a:buFontTx/>
                <a:buChar char="•"/>
              </a:pPr>
              <a:endParaRPr lang="en-US" sz="2400" b="0">
                <a:solidFill>
                  <a:schemeClr val="bg2"/>
                </a:solidFill>
                <a:latin typeface="Tahoma" charset="0"/>
              </a:endParaRPr>
            </a:p>
          </p:txBody>
        </p:sp>
        <p:sp>
          <p:nvSpPr>
            <p:cNvPr id="43033" name="Freeform 22"/>
            <p:cNvSpPr>
              <a:spLocks/>
            </p:cNvSpPr>
            <p:nvPr/>
          </p:nvSpPr>
          <p:spPr bwMode="auto">
            <a:xfrm>
              <a:off x="3711" y="1451"/>
              <a:ext cx="94" cy="76"/>
            </a:xfrm>
            <a:custGeom>
              <a:avLst/>
              <a:gdLst>
                <a:gd name="T0" fmla="*/ 1 w 186"/>
                <a:gd name="T1" fmla="*/ 1 h 152"/>
                <a:gd name="T2" fmla="*/ 1 w 186"/>
                <a:gd name="T3" fmla="*/ 1 h 152"/>
                <a:gd name="T4" fmla="*/ 1 w 186"/>
                <a:gd name="T5" fmla="*/ 1 h 152"/>
                <a:gd name="T6" fmla="*/ 1 w 186"/>
                <a:gd name="T7" fmla="*/ 1 h 152"/>
                <a:gd name="T8" fmla="*/ 1 w 186"/>
                <a:gd name="T9" fmla="*/ 1 h 152"/>
                <a:gd name="T10" fmla="*/ 1 w 186"/>
                <a:gd name="T11" fmla="*/ 1 h 152"/>
                <a:gd name="T12" fmla="*/ 1 w 186"/>
                <a:gd name="T13" fmla="*/ 1 h 152"/>
                <a:gd name="T14" fmla="*/ 1 w 186"/>
                <a:gd name="T15" fmla="*/ 1 h 152"/>
                <a:gd name="T16" fmla="*/ 1 w 186"/>
                <a:gd name="T17" fmla="*/ 1 h 152"/>
                <a:gd name="T18" fmla="*/ 1 w 186"/>
                <a:gd name="T19" fmla="*/ 1 h 152"/>
                <a:gd name="T20" fmla="*/ 1 w 186"/>
                <a:gd name="T21" fmla="*/ 1 h 152"/>
                <a:gd name="T22" fmla="*/ 1 w 186"/>
                <a:gd name="T23" fmla="*/ 1 h 152"/>
                <a:gd name="T24" fmla="*/ 1 w 186"/>
                <a:gd name="T25" fmla="*/ 1 h 152"/>
                <a:gd name="T26" fmla="*/ 0 w 186"/>
                <a:gd name="T27" fmla="*/ 1 h 152"/>
                <a:gd name="T28" fmla="*/ 0 w 186"/>
                <a:gd name="T29" fmla="*/ 1 h 152"/>
                <a:gd name="T30" fmla="*/ 1 w 186"/>
                <a:gd name="T31" fmla="*/ 1 h 152"/>
                <a:gd name="T32" fmla="*/ 1 w 186"/>
                <a:gd name="T33" fmla="*/ 1 h 152"/>
                <a:gd name="T34" fmla="*/ 1 w 186"/>
                <a:gd name="T35" fmla="*/ 1 h 152"/>
                <a:gd name="T36" fmla="*/ 1 w 186"/>
                <a:gd name="T37" fmla="*/ 1 h 152"/>
                <a:gd name="T38" fmla="*/ 1 w 186"/>
                <a:gd name="T39" fmla="*/ 1 h 152"/>
                <a:gd name="T40" fmla="*/ 1 w 186"/>
                <a:gd name="T41" fmla="*/ 1 h 152"/>
                <a:gd name="T42" fmla="*/ 1 w 186"/>
                <a:gd name="T43" fmla="*/ 1 h 152"/>
                <a:gd name="T44" fmla="*/ 1 w 186"/>
                <a:gd name="T45" fmla="*/ 1 h 152"/>
                <a:gd name="T46" fmla="*/ 1 w 186"/>
                <a:gd name="T47" fmla="*/ 1 h 152"/>
                <a:gd name="T48" fmla="*/ 1 w 186"/>
                <a:gd name="T49" fmla="*/ 1 h 152"/>
                <a:gd name="T50" fmla="*/ 1 w 186"/>
                <a:gd name="T51" fmla="*/ 1 h 152"/>
                <a:gd name="T52" fmla="*/ 1 w 186"/>
                <a:gd name="T53" fmla="*/ 1 h 152"/>
                <a:gd name="T54" fmla="*/ 1 w 186"/>
                <a:gd name="T55" fmla="*/ 1 h 152"/>
                <a:gd name="T56" fmla="*/ 1 w 186"/>
                <a:gd name="T57" fmla="*/ 1 h 152"/>
                <a:gd name="T58" fmla="*/ 1 w 186"/>
                <a:gd name="T59" fmla="*/ 1 h 152"/>
                <a:gd name="T60" fmla="*/ 1 w 186"/>
                <a:gd name="T61" fmla="*/ 1 h 152"/>
                <a:gd name="T62" fmla="*/ 1 w 186"/>
                <a:gd name="T63" fmla="*/ 1 h 152"/>
                <a:gd name="T64" fmla="*/ 1 w 186"/>
                <a:gd name="T65" fmla="*/ 1 h 152"/>
                <a:gd name="T66" fmla="*/ 1 w 186"/>
                <a:gd name="T67" fmla="*/ 1 h 152"/>
                <a:gd name="T68" fmla="*/ 1 w 186"/>
                <a:gd name="T69" fmla="*/ 1 h 152"/>
                <a:gd name="T70" fmla="*/ 1 w 186"/>
                <a:gd name="T71" fmla="*/ 1 h 152"/>
                <a:gd name="T72" fmla="*/ 1 w 186"/>
                <a:gd name="T73" fmla="*/ 1 h 152"/>
                <a:gd name="T74" fmla="*/ 1 w 186"/>
                <a:gd name="T75" fmla="*/ 1 h 152"/>
                <a:gd name="T76" fmla="*/ 1 w 186"/>
                <a:gd name="T77" fmla="*/ 1 h 152"/>
                <a:gd name="T78" fmla="*/ 1 w 186"/>
                <a:gd name="T79" fmla="*/ 1 h 152"/>
                <a:gd name="T80" fmla="*/ 1 w 186"/>
                <a:gd name="T81" fmla="*/ 1 h 152"/>
                <a:gd name="T82" fmla="*/ 1 w 186"/>
                <a:gd name="T83" fmla="*/ 1 h 152"/>
                <a:gd name="T84" fmla="*/ 1 w 186"/>
                <a:gd name="T85" fmla="*/ 1 h 152"/>
                <a:gd name="T86" fmla="*/ 1 w 186"/>
                <a:gd name="T87" fmla="*/ 1 h 152"/>
                <a:gd name="T88" fmla="*/ 1 w 186"/>
                <a:gd name="T89" fmla="*/ 1 h 152"/>
                <a:gd name="T90" fmla="*/ 1 w 186"/>
                <a:gd name="T91" fmla="*/ 1 h 152"/>
                <a:gd name="T92" fmla="*/ 1 w 186"/>
                <a:gd name="T93" fmla="*/ 1 h 152"/>
                <a:gd name="T94" fmla="*/ 1 w 186"/>
                <a:gd name="T95" fmla="*/ 1 h 152"/>
                <a:gd name="T96" fmla="*/ 1 w 186"/>
                <a:gd name="T97" fmla="*/ 1 h 152"/>
                <a:gd name="T98" fmla="*/ 1 w 186"/>
                <a:gd name="T99" fmla="*/ 1 h 152"/>
                <a:gd name="T100" fmla="*/ 1 w 186"/>
                <a:gd name="T101" fmla="*/ 1 h 152"/>
                <a:gd name="T102" fmla="*/ 1 w 186"/>
                <a:gd name="T103" fmla="*/ 1 h 152"/>
                <a:gd name="T104" fmla="*/ 1 w 186"/>
                <a:gd name="T105" fmla="*/ 1 h 152"/>
                <a:gd name="T106" fmla="*/ 1 w 186"/>
                <a:gd name="T107" fmla="*/ 1 h 152"/>
                <a:gd name="T108" fmla="*/ 1 w 186"/>
                <a:gd name="T109" fmla="*/ 1 h 152"/>
                <a:gd name="T110" fmla="*/ 1 w 186"/>
                <a:gd name="T111" fmla="*/ 1 h 152"/>
                <a:gd name="T112" fmla="*/ 1 w 186"/>
                <a:gd name="T113" fmla="*/ 0 h 15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86"/>
                <a:gd name="T172" fmla="*/ 0 h 152"/>
                <a:gd name="T173" fmla="*/ 186 w 186"/>
                <a:gd name="T174" fmla="*/ 152 h 152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86" h="152">
                  <a:moveTo>
                    <a:pt x="57" y="0"/>
                  </a:moveTo>
                  <a:lnTo>
                    <a:pt x="55" y="0"/>
                  </a:lnTo>
                  <a:lnTo>
                    <a:pt x="55" y="2"/>
                  </a:lnTo>
                  <a:lnTo>
                    <a:pt x="53" y="3"/>
                  </a:lnTo>
                  <a:lnTo>
                    <a:pt x="51" y="7"/>
                  </a:lnTo>
                  <a:lnTo>
                    <a:pt x="51" y="9"/>
                  </a:lnTo>
                  <a:lnTo>
                    <a:pt x="49" y="11"/>
                  </a:lnTo>
                  <a:lnTo>
                    <a:pt x="47" y="15"/>
                  </a:lnTo>
                  <a:lnTo>
                    <a:pt x="46" y="19"/>
                  </a:lnTo>
                  <a:lnTo>
                    <a:pt x="44" y="22"/>
                  </a:lnTo>
                  <a:lnTo>
                    <a:pt x="40" y="26"/>
                  </a:lnTo>
                  <a:lnTo>
                    <a:pt x="38" y="32"/>
                  </a:lnTo>
                  <a:lnTo>
                    <a:pt x="36" y="36"/>
                  </a:lnTo>
                  <a:lnTo>
                    <a:pt x="34" y="41"/>
                  </a:lnTo>
                  <a:lnTo>
                    <a:pt x="32" y="47"/>
                  </a:lnTo>
                  <a:lnTo>
                    <a:pt x="28" y="51"/>
                  </a:lnTo>
                  <a:lnTo>
                    <a:pt x="27" y="57"/>
                  </a:lnTo>
                  <a:lnTo>
                    <a:pt x="25" y="60"/>
                  </a:lnTo>
                  <a:lnTo>
                    <a:pt x="23" y="62"/>
                  </a:lnTo>
                  <a:lnTo>
                    <a:pt x="23" y="66"/>
                  </a:lnTo>
                  <a:lnTo>
                    <a:pt x="21" y="68"/>
                  </a:lnTo>
                  <a:lnTo>
                    <a:pt x="21" y="72"/>
                  </a:lnTo>
                  <a:lnTo>
                    <a:pt x="19" y="76"/>
                  </a:lnTo>
                  <a:lnTo>
                    <a:pt x="19" y="78"/>
                  </a:lnTo>
                  <a:lnTo>
                    <a:pt x="17" y="81"/>
                  </a:lnTo>
                  <a:lnTo>
                    <a:pt x="15" y="85"/>
                  </a:lnTo>
                  <a:lnTo>
                    <a:pt x="15" y="89"/>
                  </a:lnTo>
                  <a:lnTo>
                    <a:pt x="13" y="91"/>
                  </a:lnTo>
                  <a:lnTo>
                    <a:pt x="13" y="95"/>
                  </a:lnTo>
                  <a:lnTo>
                    <a:pt x="11" y="98"/>
                  </a:lnTo>
                  <a:lnTo>
                    <a:pt x="9" y="102"/>
                  </a:lnTo>
                  <a:lnTo>
                    <a:pt x="9" y="106"/>
                  </a:lnTo>
                  <a:lnTo>
                    <a:pt x="8" y="108"/>
                  </a:lnTo>
                  <a:lnTo>
                    <a:pt x="6" y="112"/>
                  </a:lnTo>
                  <a:lnTo>
                    <a:pt x="6" y="116"/>
                  </a:lnTo>
                  <a:lnTo>
                    <a:pt x="6" y="119"/>
                  </a:lnTo>
                  <a:lnTo>
                    <a:pt x="4" y="123"/>
                  </a:lnTo>
                  <a:lnTo>
                    <a:pt x="4" y="127"/>
                  </a:lnTo>
                  <a:lnTo>
                    <a:pt x="4" y="131"/>
                  </a:lnTo>
                  <a:lnTo>
                    <a:pt x="2" y="133"/>
                  </a:lnTo>
                  <a:lnTo>
                    <a:pt x="2" y="138"/>
                  </a:lnTo>
                  <a:lnTo>
                    <a:pt x="0" y="140"/>
                  </a:lnTo>
                  <a:lnTo>
                    <a:pt x="0" y="146"/>
                  </a:lnTo>
                  <a:lnTo>
                    <a:pt x="0" y="148"/>
                  </a:lnTo>
                  <a:lnTo>
                    <a:pt x="0" y="152"/>
                  </a:lnTo>
                  <a:lnTo>
                    <a:pt x="4" y="152"/>
                  </a:lnTo>
                  <a:lnTo>
                    <a:pt x="8" y="150"/>
                  </a:lnTo>
                  <a:lnTo>
                    <a:pt x="11" y="148"/>
                  </a:lnTo>
                  <a:lnTo>
                    <a:pt x="13" y="148"/>
                  </a:lnTo>
                  <a:lnTo>
                    <a:pt x="17" y="148"/>
                  </a:lnTo>
                  <a:lnTo>
                    <a:pt x="21" y="146"/>
                  </a:lnTo>
                  <a:lnTo>
                    <a:pt x="23" y="146"/>
                  </a:lnTo>
                  <a:lnTo>
                    <a:pt x="27" y="146"/>
                  </a:lnTo>
                  <a:lnTo>
                    <a:pt x="30" y="144"/>
                  </a:lnTo>
                  <a:lnTo>
                    <a:pt x="32" y="144"/>
                  </a:lnTo>
                  <a:lnTo>
                    <a:pt x="36" y="142"/>
                  </a:lnTo>
                  <a:lnTo>
                    <a:pt x="40" y="142"/>
                  </a:lnTo>
                  <a:lnTo>
                    <a:pt x="44" y="140"/>
                  </a:lnTo>
                  <a:lnTo>
                    <a:pt x="47" y="140"/>
                  </a:lnTo>
                  <a:lnTo>
                    <a:pt x="51" y="140"/>
                  </a:lnTo>
                  <a:lnTo>
                    <a:pt x="55" y="140"/>
                  </a:lnTo>
                  <a:lnTo>
                    <a:pt x="59" y="138"/>
                  </a:lnTo>
                  <a:lnTo>
                    <a:pt x="63" y="138"/>
                  </a:lnTo>
                  <a:lnTo>
                    <a:pt x="66" y="138"/>
                  </a:lnTo>
                  <a:lnTo>
                    <a:pt x="70" y="138"/>
                  </a:lnTo>
                  <a:lnTo>
                    <a:pt x="74" y="136"/>
                  </a:lnTo>
                  <a:lnTo>
                    <a:pt x="78" y="136"/>
                  </a:lnTo>
                  <a:lnTo>
                    <a:pt x="82" y="135"/>
                  </a:lnTo>
                  <a:lnTo>
                    <a:pt x="85" y="135"/>
                  </a:lnTo>
                  <a:lnTo>
                    <a:pt x="89" y="135"/>
                  </a:lnTo>
                  <a:lnTo>
                    <a:pt x="93" y="135"/>
                  </a:lnTo>
                  <a:lnTo>
                    <a:pt x="97" y="133"/>
                  </a:lnTo>
                  <a:lnTo>
                    <a:pt x="103" y="133"/>
                  </a:lnTo>
                  <a:lnTo>
                    <a:pt x="106" y="133"/>
                  </a:lnTo>
                  <a:lnTo>
                    <a:pt x="110" y="133"/>
                  </a:lnTo>
                  <a:lnTo>
                    <a:pt x="114" y="131"/>
                  </a:lnTo>
                  <a:lnTo>
                    <a:pt x="118" y="131"/>
                  </a:lnTo>
                  <a:lnTo>
                    <a:pt x="122" y="131"/>
                  </a:lnTo>
                  <a:lnTo>
                    <a:pt x="125" y="131"/>
                  </a:lnTo>
                  <a:lnTo>
                    <a:pt x="129" y="131"/>
                  </a:lnTo>
                  <a:lnTo>
                    <a:pt x="131" y="129"/>
                  </a:lnTo>
                  <a:lnTo>
                    <a:pt x="135" y="129"/>
                  </a:lnTo>
                  <a:lnTo>
                    <a:pt x="139" y="129"/>
                  </a:lnTo>
                  <a:lnTo>
                    <a:pt x="143" y="129"/>
                  </a:lnTo>
                  <a:lnTo>
                    <a:pt x="146" y="129"/>
                  </a:lnTo>
                  <a:lnTo>
                    <a:pt x="148" y="127"/>
                  </a:lnTo>
                  <a:lnTo>
                    <a:pt x="152" y="127"/>
                  </a:lnTo>
                  <a:lnTo>
                    <a:pt x="154" y="127"/>
                  </a:lnTo>
                  <a:lnTo>
                    <a:pt x="158" y="127"/>
                  </a:lnTo>
                  <a:lnTo>
                    <a:pt x="160" y="127"/>
                  </a:lnTo>
                  <a:lnTo>
                    <a:pt x="163" y="127"/>
                  </a:lnTo>
                  <a:lnTo>
                    <a:pt x="167" y="125"/>
                  </a:lnTo>
                  <a:lnTo>
                    <a:pt x="173" y="125"/>
                  </a:lnTo>
                  <a:lnTo>
                    <a:pt x="177" y="125"/>
                  </a:lnTo>
                  <a:lnTo>
                    <a:pt x="181" y="125"/>
                  </a:lnTo>
                  <a:lnTo>
                    <a:pt x="182" y="125"/>
                  </a:lnTo>
                  <a:lnTo>
                    <a:pt x="184" y="125"/>
                  </a:lnTo>
                  <a:lnTo>
                    <a:pt x="186" y="125"/>
                  </a:lnTo>
                  <a:lnTo>
                    <a:pt x="165" y="100"/>
                  </a:lnTo>
                  <a:lnTo>
                    <a:pt x="163" y="100"/>
                  </a:lnTo>
                  <a:lnTo>
                    <a:pt x="158" y="100"/>
                  </a:lnTo>
                  <a:lnTo>
                    <a:pt x="154" y="100"/>
                  </a:lnTo>
                  <a:lnTo>
                    <a:pt x="150" y="100"/>
                  </a:lnTo>
                  <a:lnTo>
                    <a:pt x="148" y="100"/>
                  </a:lnTo>
                  <a:lnTo>
                    <a:pt x="144" y="100"/>
                  </a:lnTo>
                  <a:lnTo>
                    <a:pt x="141" y="100"/>
                  </a:lnTo>
                  <a:lnTo>
                    <a:pt x="135" y="100"/>
                  </a:lnTo>
                  <a:lnTo>
                    <a:pt x="131" y="100"/>
                  </a:lnTo>
                  <a:lnTo>
                    <a:pt x="127" y="100"/>
                  </a:lnTo>
                  <a:lnTo>
                    <a:pt x="124" y="100"/>
                  </a:lnTo>
                  <a:lnTo>
                    <a:pt x="118" y="100"/>
                  </a:lnTo>
                  <a:lnTo>
                    <a:pt x="112" y="102"/>
                  </a:lnTo>
                  <a:lnTo>
                    <a:pt x="106" y="102"/>
                  </a:lnTo>
                  <a:lnTo>
                    <a:pt x="101" y="104"/>
                  </a:lnTo>
                  <a:lnTo>
                    <a:pt x="99" y="104"/>
                  </a:lnTo>
                  <a:lnTo>
                    <a:pt x="95" y="104"/>
                  </a:lnTo>
                  <a:lnTo>
                    <a:pt x="93" y="104"/>
                  </a:lnTo>
                  <a:lnTo>
                    <a:pt x="89" y="104"/>
                  </a:lnTo>
                  <a:lnTo>
                    <a:pt x="87" y="106"/>
                  </a:lnTo>
                  <a:lnTo>
                    <a:pt x="84" y="106"/>
                  </a:lnTo>
                  <a:lnTo>
                    <a:pt x="82" y="106"/>
                  </a:lnTo>
                  <a:lnTo>
                    <a:pt x="78" y="108"/>
                  </a:lnTo>
                  <a:lnTo>
                    <a:pt x="74" y="108"/>
                  </a:lnTo>
                  <a:lnTo>
                    <a:pt x="72" y="108"/>
                  </a:lnTo>
                  <a:lnTo>
                    <a:pt x="68" y="108"/>
                  </a:lnTo>
                  <a:lnTo>
                    <a:pt x="66" y="110"/>
                  </a:lnTo>
                  <a:lnTo>
                    <a:pt x="63" y="110"/>
                  </a:lnTo>
                  <a:lnTo>
                    <a:pt x="59" y="112"/>
                  </a:lnTo>
                  <a:lnTo>
                    <a:pt x="57" y="112"/>
                  </a:lnTo>
                  <a:lnTo>
                    <a:pt x="53" y="114"/>
                  </a:lnTo>
                  <a:lnTo>
                    <a:pt x="49" y="114"/>
                  </a:lnTo>
                  <a:lnTo>
                    <a:pt x="47" y="114"/>
                  </a:lnTo>
                  <a:lnTo>
                    <a:pt x="44" y="116"/>
                  </a:lnTo>
                  <a:lnTo>
                    <a:pt x="40" y="116"/>
                  </a:lnTo>
                  <a:lnTo>
                    <a:pt x="38" y="117"/>
                  </a:lnTo>
                  <a:lnTo>
                    <a:pt x="34" y="117"/>
                  </a:lnTo>
                  <a:lnTo>
                    <a:pt x="32" y="119"/>
                  </a:lnTo>
                  <a:lnTo>
                    <a:pt x="28" y="121"/>
                  </a:lnTo>
                  <a:lnTo>
                    <a:pt x="28" y="119"/>
                  </a:lnTo>
                  <a:lnTo>
                    <a:pt x="28" y="117"/>
                  </a:lnTo>
                  <a:lnTo>
                    <a:pt x="30" y="116"/>
                  </a:lnTo>
                  <a:lnTo>
                    <a:pt x="30" y="112"/>
                  </a:lnTo>
                  <a:lnTo>
                    <a:pt x="32" y="108"/>
                  </a:lnTo>
                  <a:lnTo>
                    <a:pt x="32" y="106"/>
                  </a:lnTo>
                  <a:lnTo>
                    <a:pt x="34" y="102"/>
                  </a:lnTo>
                  <a:lnTo>
                    <a:pt x="36" y="98"/>
                  </a:lnTo>
                  <a:lnTo>
                    <a:pt x="38" y="95"/>
                  </a:lnTo>
                  <a:lnTo>
                    <a:pt x="40" y="89"/>
                  </a:lnTo>
                  <a:lnTo>
                    <a:pt x="42" y="85"/>
                  </a:lnTo>
                  <a:lnTo>
                    <a:pt x="44" y="81"/>
                  </a:lnTo>
                  <a:lnTo>
                    <a:pt x="46" y="76"/>
                  </a:lnTo>
                  <a:lnTo>
                    <a:pt x="47" y="72"/>
                  </a:lnTo>
                  <a:lnTo>
                    <a:pt x="51" y="66"/>
                  </a:lnTo>
                  <a:lnTo>
                    <a:pt x="53" y="60"/>
                  </a:lnTo>
                  <a:lnTo>
                    <a:pt x="55" y="57"/>
                  </a:lnTo>
                  <a:lnTo>
                    <a:pt x="57" y="51"/>
                  </a:lnTo>
                  <a:lnTo>
                    <a:pt x="59" y="47"/>
                  </a:lnTo>
                  <a:lnTo>
                    <a:pt x="61" y="41"/>
                  </a:lnTo>
                  <a:lnTo>
                    <a:pt x="63" y="38"/>
                  </a:lnTo>
                  <a:lnTo>
                    <a:pt x="65" y="34"/>
                  </a:lnTo>
                  <a:lnTo>
                    <a:pt x="66" y="30"/>
                  </a:lnTo>
                  <a:lnTo>
                    <a:pt x="68" y="26"/>
                  </a:lnTo>
                  <a:lnTo>
                    <a:pt x="68" y="22"/>
                  </a:lnTo>
                  <a:lnTo>
                    <a:pt x="70" y="21"/>
                  </a:lnTo>
                  <a:lnTo>
                    <a:pt x="72" y="17"/>
                  </a:lnTo>
                  <a:lnTo>
                    <a:pt x="72" y="15"/>
                  </a:lnTo>
                  <a:lnTo>
                    <a:pt x="74" y="13"/>
                  </a:lnTo>
                  <a:lnTo>
                    <a:pt x="76" y="11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>
                <a:spcBef>
                  <a:spcPct val="20000"/>
                </a:spcBef>
                <a:buClr>
                  <a:schemeClr val="accent2"/>
                </a:buClr>
                <a:buFontTx/>
                <a:buChar char="•"/>
              </a:pPr>
              <a:endParaRPr lang="en-US" sz="2400" b="0">
                <a:solidFill>
                  <a:schemeClr val="bg2"/>
                </a:solidFill>
                <a:latin typeface="Tahoma" charset="0"/>
              </a:endParaRPr>
            </a:p>
          </p:txBody>
        </p:sp>
        <p:sp>
          <p:nvSpPr>
            <p:cNvPr id="43034" name="Freeform 23"/>
            <p:cNvSpPr>
              <a:spLocks/>
            </p:cNvSpPr>
            <p:nvPr/>
          </p:nvSpPr>
          <p:spPr bwMode="auto">
            <a:xfrm>
              <a:off x="3674" y="1132"/>
              <a:ext cx="377" cy="411"/>
            </a:xfrm>
            <a:custGeom>
              <a:avLst/>
              <a:gdLst>
                <a:gd name="T0" fmla="*/ 1 w 753"/>
                <a:gd name="T1" fmla="*/ 1 h 821"/>
                <a:gd name="T2" fmla="*/ 1 w 753"/>
                <a:gd name="T3" fmla="*/ 1 h 821"/>
                <a:gd name="T4" fmla="*/ 1 w 753"/>
                <a:gd name="T5" fmla="*/ 1 h 821"/>
                <a:gd name="T6" fmla="*/ 1 w 753"/>
                <a:gd name="T7" fmla="*/ 1 h 821"/>
                <a:gd name="T8" fmla="*/ 1 w 753"/>
                <a:gd name="T9" fmla="*/ 1 h 821"/>
                <a:gd name="T10" fmla="*/ 1 w 753"/>
                <a:gd name="T11" fmla="*/ 1 h 821"/>
                <a:gd name="T12" fmla="*/ 1 w 753"/>
                <a:gd name="T13" fmla="*/ 1 h 821"/>
                <a:gd name="T14" fmla="*/ 1 w 753"/>
                <a:gd name="T15" fmla="*/ 1 h 821"/>
                <a:gd name="T16" fmla="*/ 1 w 753"/>
                <a:gd name="T17" fmla="*/ 1 h 821"/>
                <a:gd name="T18" fmla="*/ 1 w 753"/>
                <a:gd name="T19" fmla="*/ 1 h 821"/>
                <a:gd name="T20" fmla="*/ 1 w 753"/>
                <a:gd name="T21" fmla="*/ 1 h 821"/>
                <a:gd name="T22" fmla="*/ 1 w 753"/>
                <a:gd name="T23" fmla="*/ 1 h 821"/>
                <a:gd name="T24" fmla="*/ 1 w 753"/>
                <a:gd name="T25" fmla="*/ 1 h 821"/>
                <a:gd name="T26" fmla="*/ 1 w 753"/>
                <a:gd name="T27" fmla="*/ 1 h 821"/>
                <a:gd name="T28" fmla="*/ 1 w 753"/>
                <a:gd name="T29" fmla="*/ 1 h 821"/>
                <a:gd name="T30" fmla="*/ 1 w 753"/>
                <a:gd name="T31" fmla="*/ 1 h 821"/>
                <a:gd name="T32" fmla="*/ 1 w 753"/>
                <a:gd name="T33" fmla="*/ 1 h 821"/>
                <a:gd name="T34" fmla="*/ 1 w 753"/>
                <a:gd name="T35" fmla="*/ 1 h 821"/>
                <a:gd name="T36" fmla="*/ 1 w 753"/>
                <a:gd name="T37" fmla="*/ 1 h 821"/>
                <a:gd name="T38" fmla="*/ 1 w 753"/>
                <a:gd name="T39" fmla="*/ 1 h 821"/>
                <a:gd name="T40" fmla="*/ 1 w 753"/>
                <a:gd name="T41" fmla="*/ 1 h 821"/>
                <a:gd name="T42" fmla="*/ 1 w 753"/>
                <a:gd name="T43" fmla="*/ 1 h 821"/>
                <a:gd name="T44" fmla="*/ 1 w 753"/>
                <a:gd name="T45" fmla="*/ 1 h 821"/>
                <a:gd name="T46" fmla="*/ 1 w 753"/>
                <a:gd name="T47" fmla="*/ 1 h 821"/>
                <a:gd name="T48" fmla="*/ 1 w 753"/>
                <a:gd name="T49" fmla="*/ 1 h 821"/>
                <a:gd name="T50" fmla="*/ 1 w 753"/>
                <a:gd name="T51" fmla="*/ 1 h 821"/>
                <a:gd name="T52" fmla="*/ 1 w 753"/>
                <a:gd name="T53" fmla="*/ 1 h 821"/>
                <a:gd name="T54" fmla="*/ 1 w 753"/>
                <a:gd name="T55" fmla="*/ 1 h 821"/>
                <a:gd name="T56" fmla="*/ 1 w 753"/>
                <a:gd name="T57" fmla="*/ 1 h 821"/>
                <a:gd name="T58" fmla="*/ 1 w 753"/>
                <a:gd name="T59" fmla="*/ 1 h 821"/>
                <a:gd name="T60" fmla="*/ 1 w 753"/>
                <a:gd name="T61" fmla="*/ 1 h 821"/>
                <a:gd name="T62" fmla="*/ 1 w 753"/>
                <a:gd name="T63" fmla="*/ 1 h 821"/>
                <a:gd name="T64" fmla="*/ 1 w 753"/>
                <a:gd name="T65" fmla="*/ 1 h 821"/>
                <a:gd name="T66" fmla="*/ 1 w 753"/>
                <a:gd name="T67" fmla="*/ 1 h 821"/>
                <a:gd name="T68" fmla="*/ 1 w 753"/>
                <a:gd name="T69" fmla="*/ 1 h 821"/>
                <a:gd name="T70" fmla="*/ 1 w 753"/>
                <a:gd name="T71" fmla="*/ 1 h 821"/>
                <a:gd name="T72" fmla="*/ 1 w 753"/>
                <a:gd name="T73" fmla="*/ 1 h 821"/>
                <a:gd name="T74" fmla="*/ 1 w 753"/>
                <a:gd name="T75" fmla="*/ 1 h 821"/>
                <a:gd name="T76" fmla="*/ 1 w 753"/>
                <a:gd name="T77" fmla="*/ 1 h 821"/>
                <a:gd name="T78" fmla="*/ 1 w 753"/>
                <a:gd name="T79" fmla="*/ 1 h 821"/>
                <a:gd name="T80" fmla="*/ 1 w 753"/>
                <a:gd name="T81" fmla="*/ 1 h 821"/>
                <a:gd name="T82" fmla="*/ 1 w 753"/>
                <a:gd name="T83" fmla="*/ 1 h 821"/>
                <a:gd name="T84" fmla="*/ 1 w 753"/>
                <a:gd name="T85" fmla="*/ 1 h 821"/>
                <a:gd name="T86" fmla="*/ 1 w 753"/>
                <a:gd name="T87" fmla="*/ 1 h 821"/>
                <a:gd name="T88" fmla="*/ 1 w 753"/>
                <a:gd name="T89" fmla="*/ 1 h 821"/>
                <a:gd name="T90" fmla="*/ 1 w 753"/>
                <a:gd name="T91" fmla="*/ 1 h 821"/>
                <a:gd name="T92" fmla="*/ 1 w 753"/>
                <a:gd name="T93" fmla="*/ 1 h 821"/>
                <a:gd name="T94" fmla="*/ 1 w 753"/>
                <a:gd name="T95" fmla="*/ 1 h 821"/>
                <a:gd name="T96" fmla="*/ 1 w 753"/>
                <a:gd name="T97" fmla="*/ 1 h 821"/>
                <a:gd name="T98" fmla="*/ 1 w 753"/>
                <a:gd name="T99" fmla="*/ 1 h 821"/>
                <a:gd name="T100" fmla="*/ 1 w 753"/>
                <a:gd name="T101" fmla="*/ 1 h 821"/>
                <a:gd name="T102" fmla="*/ 1 w 753"/>
                <a:gd name="T103" fmla="*/ 1 h 821"/>
                <a:gd name="T104" fmla="*/ 1 w 753"/>
                <a:gd name="T105" fmla="*/ 1 h 821"/>
                <a:gd name="T106" fmla="*/ 1 w 753"/>
                <a:gd name="T107" fmla="*/ 1 h 821"/>
                <a:gd name="T108" fmla="*/ 1 w 753"/>
                <a:gd name="T109" fmla="*/ 1 h 821"/>
                <a:gd name="T110" fmla="*/ 1 w 753"/>
                <a:gd name="T111" fmla="*/ 1 h 821"/>
                <a:gd name="T112" fmla="*/ 1 w 753"/>
                <a:gd name="T113" fmla="*/ 1 h 821"/>
                <a:gd name="T114" fmla="*/ 1 w 753"/>
                <a:gd name="T115" fmla="*/ 1 h 821"/>
                <a:gd name="T116" fmla="*/ 1 w 753"/>
                <a:gd name="T117" fmla="*/ 1 h 821"/>
                <a:gd name="T118" fmla="*/ 1 w 753"/>
                <a:gd name="T119" fmla="*/ 1 h 821"/>
                <a:gd name="T120" fmla="*/ 1 w 753"/>
                <a:gd name="T121" fmla="*/ 1 h 821"/>
                <a:gd name="T122" fmla="*/ 1 w 753"/>
                <a:gd name="T123" fmla="*/ 1 h 821"/>
                <a:gd name="T124" fmla="*/ 1 w 753"/>
                <a:gd name="T125" fmla="*/ 1 h 82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753"/>
                <a:gd name="T190" fmla="*/ 0 h 821"/>
                <a:gd name="T191" fmla="*/ 753 w 753"/>
                <a:gd name="T192" fmla="*/ 821 h 821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753" h="821">
                  <a:moveTo>
                    <a:pt x="150" y="648"/>
                  </a:moveTo>
                  <a:lnTo>
                    <a:pt x="148" y="648"/>
                  </a:lnTo>
                  <a:lnTo>
                    <a:pt x="146" y="648"/>
                  </a:lnTo>
                  <a:lnTo>
                    <a:pt x="144" y="648"/>
                  </a:lnTo>
                  <a:lnTo>
                    <a:pt x="140" y="646"/>
                  </a:lnTo>
                  <a:lnTo>
                    <a:pt x="137" y="646"/>
                  </a:lnTo>
                  <a:lnTo>
                    <a:pt x="133" y="646"/>
                  </a:lnTo>
                  <a:lnTo>
                    <a:pt x="129" y="646"/>
                  </a:lnTo>
                  <a:lnTo>
                    <a:pt x="123" y="644"/>
                  </a:lnTo>
                  <a:lnTo>
                    <a:pt x="118" y="644"/>
                  </a:lnTo>
                  <a:lnTo>
                    <a:pt x="116" y="644"/>
                  </a:lnTo>
                  <a:lnTo>
                    <a:pt x="112" y="644"/>
                  </a:lnTo>
                  <a:lnTo>
                    <a:pt x="110" y="642"/>
                  </a:lnTo>
                  <a:lnTo>
                    <a:pt x="106" y="642"/>
                  </a:lnTo>
                  <a:lnTo>
                    <a:pt x="104" y="642"/>
                  </a:lnTo>
                  <a:lnTo>
                    <a:pt x="101" y="642"/>
                  </a:lnTo>
                  <a:lnTo>
                    <a:pt x="97" y="640"/>
                  </a:lnTo>
                  <a:lnTo>
                    <a:pt x="95" y="640"/>
                  </a:lnTo>
                  <a:lnTo>
                    <a:pt x="91" y="640"/>
                  </a:lnTo>
                  <a:lnTo>
                    <a:pt x="89" y="640"/>
                  </a:lnTo>
                  <a:lnTo>
                    <a:pt x="85" y="639"/>
                  </a:lnTo>
                  <a:lnTo>
                    <a:pt x="82" y="639"/>
                  </a:lnTo>
                  <a:lnTo>
                    <a:pt x="80" y="639"/>
                  </a:lnTo>
                  <a:lnTo>
                    <a:pt x="76" y="639"/>
                  </a:lnTo>
                  <a:lnTo>
                    <a:pt x="72" y="637"/>
                  </a:lnTo>
                  <a:lnTo>
                    <a:pt x="70" y="637"/>
                  </a:lnTo>
                  <a:lnTo>
                    <a:pt x="66" y="637"/>
                  </a:lnTo>
                  <a:lnTo>
                    <a:pt x="63" y="637"/>
                  </a:lnTo>
                  <a:lnTo>
                    <a:pt x="59" y="635"/>
                  </a:lnTo>
                  <a:lnTo>
                    <a:pt x="57" y="635"/>
                  </a:lnTo>
                  <a:lnTo>
                    <a:pt x="53" y="635"/>
                  </a:lnTo>
                  <a:lnTo>
                    <a:pt x="49" y="633"/>
                  </a:lnTo>
                  <a:lnTo>
                    <a:pt x="47" y="633"/>
                  </a:lnTo>
                  <a:lnTo>
                    <a:pt x="43" y="633"/>
                  </a:lnTo>
                  <a:lnTo>
                    <a:pt x="42" y="631"/>
                  </a:lnTo>
                  <a:lnTo>
                    <a:pt x="38" y="631"/>
                  </a:lnTo>
                  <a:lnTo>
                    <a:pt x="36" y="629"/>
                  </a:lnTo>
                  <a:lnTo>
                    <a:pt x="32" y="629"/>
                  </a:lnTo>
                  <a:lnTo>
                    <a:pt x="30" y="629"/>
                  </a:lnTo>
                  <a:lnTo>
                    <a:pt x="26" y="629"/>
                  </a:lnTo>
                  <a:lnTo>
                    <a:pt x="24" y="627"/>
                  </a:lnTo>
                  <a:lnTo>
                    <a:pt x="23" y="627"/>
                  </a:lnTo>
                  <a:lnTo>
                    <a:pt x="17" y="625"/>
                  </a:lnTo>
                  <a:lnTo>
                    <a:pt x="13" y="625"/>
                  </a:lnTo>
                  <a:lnTo>
                    <a:pt x="9" y="623"/>
                  </a:lnTo>
                  <a:lnTo>
                    <a:pt x="5" y="621"/>
                  </a:lnTo>
                  <a:lnTo>
                    <a:pt x="4" y="620"/>
                  </a:lnTo>
                  <a:lnTo>
                    <a:pt x="2" y="620"/>
                  </a:lnTo>
                  <a:lnTo>
                    <a:pt x="0" y="618"/>
                  </a:lnTo>
                  <a:lnTo>
                    <a:pt x="0" y="614"/>
                  </a:lnTo>
                  <a:lnTo>
                    <a:pt x="0" y="612"/>
                  </a:lnTo>
                  <a:lnTo>
                    <a:pt x="2" y="610"/>
                  </a:lnTo>
                  <a:lnTo>
                    <a:pt x="2" y="604"/>
                  </a:lnTo>
                  <a:lnTo>
                    <a:pt x="5" y="602"/>
                  </a:lnTo>
                  <a:lnTo>
                    <a:pt x="7" y="597"/>
                  </a:lnTo>
                  <a:lnTo>
                    <a:pt x="11" y="593"/>
                  </a:lnTo>
                  <a:lnTo>
                    <a:pt x="15" y="589"/>
                  </a:lnTo>
                  <a:lnTo>
                    <a:pt x="19" y="583"/>
                  </a:lnTo>
                  <a:lnTo>
                    <a:pt x="24" y="580"/>
                  </a:lnTo>
                  <a:lnTo>
                    <a:pt x="28" y="574"/>
                  </a:lnTo>
                  <a:lnTo>
                    <a:pt x="34" y="568"/>
                  </a:lnTo>
                  <a:lnTo>
                    <a:pt x="40" y="563"/>
                  </a:lnTo>
                  <a:lnTo>
                    <a:pt x="42" y="561"/>
                  </a:lnTo>
                  <a:lnTo>
                    <a:pt x="45" y="559"/>
                  </a:lnTo>
                  <a:lnTo>
                    <a:pt x="47" y="555"/>
                  </a:lnTo>
                  <a:lnTo>
                    <a:pt x="51" y="553"/>
                  </a:lnTo>
                  <a:lnTo>
                    <a:pt x="53" y="551"/>
                  </a:lnTo>
                  <a:lnTo>
                    <a:pt x="57" y="547"/>
                  </a:lnTo>
                  <a:lnTo>
                    <a:pt x="59" y="545"/>
                  </a:lnTo>
                  <a:lnTo>
                    <a:pt x="63" y="544"/>
                  </a:lnTo>
                  <a:lnTo>
                    <a:pt x="64" y="540"/>
                  </a:lnTo>
                  <a:lnTo>
                    <a:pt x="68" y="538"/>
                  </a:lnTo>
                  <a:lnTo>
                    <a:pt x="70" y="534"/>
                  </a:lnTo>
                  <a:lnTo>
                    <a:pt x="74" y="532"/>
                  </a:lnTo>
                  <a:lnTo>
                    <a:pt x="80" y="528"/>
                  </a:lnTo>
                  <a:lnTo>
                    <a:pt x="85" y="523"/>
                  </a:lnTo>
                  <a:lnTo>
                    <a:pt x="89" y="519"/>
                  </a:lnTo>
                  <a:lnTo>
                    <a:pt x="95" y="515"/>
                  </a:lnTo>
                  <a:lnTo>
                    <a:pt x="99" y="511"/>
                  </a:lnTo>
                  <a:lnTo>
                    <a:pt x="102" y="507"/>
                  </a:lnTo>
                  <a:lnTo>
                    <a:pt x="106" y="506"/>
                  </a:lnTo>
                  <a:lnTo>
                    <a:pt x="110" y="504"/>
                  </a:lnTo>
                  <a:lnTo>
                    <a:pt x="114" y="500"/>
                  </a:lnTo>
                  <a:lnTo>
                    <a:pt x="116" y="500"/>
                  </a:lnTo>
                  <a:lnTo>
                    <a:pt x="114" y="498"/>
                  </a:lnTo>
                  <a:lnTo>
                    <a:pt x="110" y="494"/>
                  </a:lnTo>
                  <a:lnTo>
                    <a:pt x="108" y="490"/>
                  </a:lnTo>
                  <a:lnTo>
                    <a:pt x="106" y="487"/>
                  </a:lnTo>
                  <a:lnTo>
                    <a:pt x="102" y="483"/>
                  </a:lnTo>
                  <a:lnTo>
                    <a:pt x="101" y="479"/>
                  </a:lnTo>
                  <a:lnTo>
                    <a:pt x="97" y="473"/>
                  </a:lnTo>
                  <a:lnTo>
                    <a:pt x="93" y="468"/>
                  </a:lnTo>
                  <a:lnTo>
                    <a:pt x="91" y="466"/>
                  </a:lnTo>
                  <a:lnTo>
                    <a:pt x="89" y="462"/>
                  </a:lnTo>
                  <a:lnTo>
                    <a:pt x="87" y="460"/>
                  </a:lnTo>
                  <a:lnTo>
                    <a:pt x="85" y="456"/>
                  </a:lnTo>
                  <a:lnTo>
                    <a:pt x="82" y="454"/>
                  </a:lnTo>
                  <a:lnTo>
                    <a:pt x="80" y="450"/>
                  </a:lnTo>
                  <a:lnTo>
                    <a:pt x="78" y="447"/>
                  </a:lnTo>
                  <a:lnTo>
                    <a:pt x="76" y="445"/>
                  </a:lnTo>
                  <a:lnTo>
                    <a:pt x="74" y="441"/>
                  </a:lnTo>
                  <a:lnTo>
                    <a:pt x="72" y="439"/>
                  </a:lnTo>
                  <a:lnTo>
                    <a:pt x="70" y="435"/>
                  </a:lnTo>
                  <a:lnTo>
                    <a:pt x="68" y="433"/>
                  </a:lnTo>
                  <a:lnTo>
                    <a:pt x="64" y="430"/>
                  </a:lnTo>
                  <a:lnTo>
                    <a:pt x="63" y="426"/>
                  </a:lnTo>
                  <a:lnTo>
                    <a:pt x="61" y="422"/>
                  </a:lnTo>
                  <a:lnTo>
                    <a:pt x="59" y="418"/>
                  </a:lnTo>
                  <a:lnTo>
                    <a:pt x="57" y="414"/>
                  </a:lnTo>
                  <a:lnTo>
                    <a:pt x="55" y="412"/>
                  </a:lnTo>
                  <a:lnTo>
                    <a:pt x="51" y="409"/>
                  </a:lnTo>
                  <a:lnTo>
                    <a:pt x="51" y="407"/>
                  </a:lnTo>
                  <a:lnTo>
                    <a:pt x="47" y="403"/>
                  </a:lnTo>
                  <a:lnTo>
                    <a:pt x="45" y="399"/>
                  </a:lnTo>
                  <a:lnTo>
                    <a:pt x="43" y="397"/>
                  </a:lnTo>
                  <a:lnTo>
                    <a:pt x="42" y="393"/>
                  </a:lnTo>
                  <a:lnTo>
                    <a:pt x="40" y="390"/>
                  </a:lnTo>
                  <a:lnTo>
                    <a:pt x="38" y="388"/>
                  </a:lnTo>
                  <a:lnTo>
                    <a:pt x="36" y="386"/>
                  </a:lnTo>
                  <a:lnTo>
                    <a:pt x="36" y="382"/>
                  </a:lnTo>
                  <a:lnTo>
                    <a:pt x="32" y="376"/>
                  </a:lnTo>
                  <a:lnTo>
                    <a:pt x="28" y="372"/>
                  </a:lnTo>
                  <a:lnTo>
                    <a:pt x="26" y="367"/>
                  </a:lnTo>
                  <a:lnTo>
                    <a:pt x="24" y="363"/>
                  </a:lnTo>
                  <a:lnTo>
                    <a:pt x="23" y="359"/>
                  </a:lnTo>
                  <a:lnTo>
                    <a:pt x="21" y="357"/>
                  </a:lnTo>
                  <a:lnTo>
                    <a:pt x="21" y="355"/>
                  </a:lnTo>
                  <a:lnTo>
                    <a:pt x="21" y="353"/>
                  </a:lnTo>
                  <a:lnTo>
                    <a:pt x="23" y="350"/>
                  </a:lnTo>
                  <a:lnTo>
                    <a:pt x="26" y="348"/>
                  </a:lnTo>
                  <a:lnTo>
                    <a:pt x="28" y="346"/>
                  </a:lnTo>
                  <a:lnTo>
                    <a:pt x="32" y="346"/>
                  </a:lnTo>
                  <a:lnTo>
                    <a:pt x="34" y="346"/>
                  </a:lnTo>
                  <a:lnTo>
                    <a:pt x="38" y="346"/>
                  </a:lnTo>
                  <a:lnTo>
                    <a:pt x="43" y="344"/>
                  </a:lnTo>
                  <a:lnTo>
                    <a:pt x="47" y="344"/>
                  </a:lnTo>
                  <a:lnTo>
                    <a:pt x="51" y="342"/>
                  </a:lnTo>
                  <a:lnTo>
                    <a:pt x="57" y="342"/>
                  </a:lnTo>
                  <a:lnTo>
                    <a:pt x="63" y="342"/>
                  </a:lnTo>
                  <a:lnTo>
                    <a:pt x="66" y="342"/>
                  </a:lnTo>
                  <a:lnTo>
                    <a:pt x="70" y="342"/>
                  </a:lnTo>
                  <a:lnTo>
                    <a:pt x="72" y="342"/>
                  </a:lnTo>
                  <a:lnTo>
                    <a:pt x="76" y="342"/>
                  </a:lnTo>
                  <a:lnTo>
                    <a:pt x="78" y="342"/>
                  </a:lnTo>
                  <a:lnTo>
                    <a:pt x="83" y="342"/>
                  </a:lnTo>
                  <a:lnTo>
                    <a:pt x="89" y="342"/>
                  </a:lnTo>
                  <a:lnTo>
                    <a:pt x="93" y="342"/>
                  </a:lnTo>
                  <a:lnTo>
                    <a:pt x="99" y="342"/>
                  </a:lnTo>
                  <a:lnTo>
                    <a:pt x="104" y="342"/>
                  </a:lnTo>
                  <a:lnTo>
                    <a:pt x="108" y="342"/>
                  </a:lnTo>
                  <a:lnTo>
                    <a:pt x="114" y="342"/>
                  </a:lnTo>
                  <a:lnTo>
                    <a:pt x="118" y="342"/>
                  </a:lnTo>
                  <a:lnTo>
                    <a:pt x="121" y="342"/>
                  </a:lnTo>
                  <a:lnTo>
                    <a:pt x="125" y="342"/>
                  </a:lnTo>
                  <a:lnTo>
                    <a:pt x="127" y="342"/>
                  </a:lnTo>
                  <a:lnTo>
                    <a:pt x="131" y="342"/>
                  </a:lnTo>
                  <a:lnTo>
                    <a:pt x="135" y="342"/>
                  </a:lnTo>
                  <a:lnTo>
                    <a:pt x="137" y="342"/>
                  </a:lnTo>
                  <a:lnTo>
                    <a:pt x="135" y="342"/>
                  </a:lnTo>
                  <a:lnTo>
                    <a:pt x="135" y="340"/>
                  </a:lnTo>
                  <a:lnTo>
                    <a:pt x="135" y="338"/>
                  </a:lnTo>
                  <a:lnTo>
                    <a:pt x="133" y="336"/>
                  </a:lnTo>
                  <a:lnTo>
                    <a:pt x="131" y="331"/>
                  </a:lnTo>
                  <a:lnTo>
                    <a:pt x="129" y="327"/>
                  </a:lnTo>
                  <a:lnTo>
                    <a:pt x="129" y="323"/>
                  </a:lnTo>
                  <a:lnTo>
                    <a:pt x="127" y="321"/>
                  </a:lnTo>
                  <a:lnTo>
                    <a:pt x="127" y="319"/>
                  </a:lnTo>
                  <a:lnTo>
                    <a:pt x="125" y="315"/>
                  </a:lnTo>
                  <a:lnTo>
                    <a:pt x="125" y="312"/>
                  </a:lnTo>
                  <a:lnTo>
                    <a:pt x="123" y="310"/>
                  </a:lnTo>
                  <a:lnTo>
                    <a:pt x="121" y="306"/>
                  </a:lnTo>
                  <a:lnTo>
                    <a:pt x="121" y="302"/>
                  </a:lnTo>
                  <a:lnTo>
                    <a:pt x="120" y="298"/>
                  </a:lnTo>
                  <a:lnTo>
                    <a:pt x="118" y="295"/>
                  </a:lnTo>
                  <a:lnTo>
                    <a:pt x="116" y="291"/>
                  </a:lnTo>
                  <a:lnTo>
                    <a:pt x="116" y="287"/>
                  </a:lnTo>
                  <a:lnTo>
                    <a:pt x="114" y="283"/>
                  </a:lnTo>
                  <a:lnTo>
                    <a:pt x="112" y="279"/>
                  </a:lnTo>
                  <a:lnTo>
                    <a:pt x="110" y="276"/>
                  </a:lnTo>
                  <a:lnTo>
                    <a:pt x="110" y="272"/>
                  </a:lnTo>
                  <a:lnTo>
                    <a:pt x="108" y="268"/>
                  </a:lnTo>
                  <a:lnTo>
                    <a:pt x="106" y="264"/>
                  </a:lnTo>
                  <a:lnTo>
                    <a:pt x="104" y="258"/>
                  </a:lnTo>
                  <a:lnTo>
                    <a:pt x="104" y="255"/>
                  </a:lnTo>
                  <a:lnTo>
                    <a:pt x="102" y="251"/>
                  </a:lnTo>
                  <a:lnTo>
                    <a:pt x="101" y="247"/>
                  </a:lnTo>
                  <a:lnTo>
                    <a:pt x="99" y="243"/>
                  </a:lnTo>
                  <a:lnTo>
                    <a:pt x="97" y="238"/>
                  </a:lnTo>
                  <a:lnTo>
                    <a:pt x="97" y="234"/>
                  </a:lnTo>
                  <a:lnTo>
                    <a:pt x="95" y="230"/>
                  </a:lnTo>
                  <a:lnTo>
                    <a:pt x="93" y="226"/>
                  </a:lnTo>
                  <a:lnTo>
                    <a:pt x="93" y="222"/>
                  </a:lnTo>
                  <a:lnTo>
                    <a:pt x="91" y="217"/>
                  </a:lnTo>
                  <a:lnTo>
                    <a:pt x="89" y="215"/>
                  </a:lnTo>
                  <a:lnTo>
                    <a:pt x="87" y="211"/>
                  </a:lnTo>
                  <a:lnTo>
                    <a:pt x="87" y="207"/>
                  </a:lnTo>
                  <a:lnTo>
                    <a:pt x="85" y="203"/>
                  </a:lnTo>
                  <a:lnTo>
                    <a:pt x="83" y="200"/>
                  </a:lnTo>
                  <a:lnTo>
                    <a:pt x="83" y="196"/>
                  </a:lnTo>
                  <a:lnTo>
                    <a:pt x="82" y="192"/>
                  </a:lnTo>
                  <a:lnTo>
                    <a:pt x="80" y="190"/>
                  </a:lnTo>
                  <a:lnTo>
                    <a:pt x="80" y="186"/>
                  </a:lnTo>
                  <a:lnTo>
                    <a:pt x="78" y="182"/>
                  </a:lnTo>
                  <a:lnTo>
                    <a:pt x="78" y="181"/>
                  </a:lnTo>
                  <a:lnTo>
                    <a:pt x="76" y="175"/>
                  </a:lnTo>
                  <a:lnTo>
                    <a:pt x="76" y="171"/>
                  </a:lnTo>
                  <a:lnTo>
                    <a:pt x="74" y="165"/>
                  </a:lnTo>
                  <a:lnTo>
                    <a:pt x="74" y="163"/>
                  </a:lnTo>
                  <a:lnTo>
                    <a:pt x="72" y="160"/>
                  </a:lnTo>
                  <a:lnTo>
                    <a:pt x="74" y="160"/>
                  </a:lnTo>
                  <a:lnTo>
                    <a:pt x="74" y="158"/>
                  </a:lnTo>
                  <a:lnTo>
                    <a:pt x="74" y="156"/>
                  </a:lnTo>
                  <a:lnTo>
                    <a:pt x="78" y="156"/>
                  </a:lnTo>
                  <a:lnTo>
                    <a:pt x="80" y="156"/>
                  </a:lnTo>
                  <a:lnTo>
                    <a:pt x="83" y="154"/>
                  </a:lnTo>
                  <a:lnTo>
                    <a:pt x="87" y="154"/>
                  </a:lnTo>
                  <a:lnTo>
                    <a:pt x="93" y="154"/>
                  </a:lnTo>
                  <a:lnTo>
                    <a:pt x="97" y="154"/>
                  </a:lnTo>
                  <a:lnTo>
                    <a:pt x="101" y="154"/>
                  </a:lnTo>
                  <a:lnTo>
                    <a:pt x="102" y="154"/>
                  </a:lnTo>
                  <a:lnTo>
                    <a:pt x="106" y="154"/>
                  </a:lnTo>
                  <a:lnTo>
                    <a:pt x="108" y="154"/>
                  </a:lnTo>
                  <a:lnTo>
                    <a:pt x="112" y="154"/>
                  </a:lnTo>
                  <a:lnTo>
                    <a:pt x="114" y="156"/>
                  </a:lnTo>
                  <a:lnTo>
                    <a:pt x="118" y="156"/>
                  </a:lnTo>
                  <a:lnTo>
                    <a:pt x="121" y="156"/>
                  </a:lnTo>
                  <a:lnTo>
                    <a:pt x="125" y="156"/>
                  </a:lnTo>
                  <a:lnTo>
                    <a:pt x="127" y="156"/>
                  </a:lnTo>
                  <a:lnTo>
                    <a:pt x="131" y="156"/>
                  </a:lnTo>
                  <a:lnTo>
                    <a:pt x="135" y="156"/>
                  </a:lnTo>
                  <a:lnTo>
                    <a:pt x="137" y="156"/>
                  </a:lnTo>
                  <a:lnTo>
                    <a:pt x="140" y="158"/>
                  </a:lnTo>
                  <a:lnTo>
                    <a:pt x="144" y="158"/>
                  </a:lnTo>
                  <a:lnTo>
                    <a:pt x="148" y="158"/>
                  </a:lnTo>
                  <a:lnTo>
                    <a:pt x="152" y="158"/>
                  </a:lnTo>
                  <a:lnTo>
                    <a:pt x="156" y="158"/>
                  </a:lnTo>
                  <a:lnTo>
                    <a:pt x="158" y="158"/>
                  </a:lnTo>
                  <a:lnTo>
                    <a:pt x="161" y="160"/>
                  </a:lnTo>
                  <a:lnTo>
                    <a:pt x="165" y="160"/>
                  </a:lnTo>
                  <a:lnTo>
                    <a:pt x="167" y="160"/>
                  </a:lnTo>
                  <a:lnTo>
                    <a:pt x="171" y="160"/>
                  </a:lnTo>
                  <a:lnTo>
                    <a:pt x="175" y="162"/>
                  </a:lnTo>
                  <a:lnTo>
                    <a:pt x="178" y="162"/>
                  </a:lnTo>
                  <a:lnTo>
                    <a:pt x="180" y="162"/>
                  </a:lnTo>
                  <a:lnTo>
                    <a:pt x="184" y="162"/>
                  </a:lnTo>
                  <a:lnTo>
                    <a:pt x="186" y="162"/>
                  </a:lnTo>
                  <a:lnTo>
                    <a:pt x="190" y="162"/>
                  </a:lnTo>
                  <a:lnTo>
                    <a:pt x="192" y="162"/>
                  </a:lnTo>
                  <a:lnTo>
                    <a:pt x="196" y="163"/>
                  </a:lnTo>
                  <a:lnTo>
                    <a:pt x="198" y="163"/>
                  </a:lnTo>
                  <a:lnTo>
                    <a:pt x="203" y="163"/>
                  </a:lnTo>
                  <a:lnTo>
                    <a:pt x="207" y="163"/>
                  </a:lnTo>
                  <a:lnTo>
                    <a:pt x="211" y="163"/>
                  </a:lnTo>
                  <a:lnTo>
                    <a:pt x="215" y="165"/>
                  </a:lnTo>
                  <a:lnTo>
                    <a:pt x="217" y="165"/>
                  </a:lnTo>
                  <a:lnTo>
                    <a:pt x="218" y="165"/>
                  </a:lnTo>
                  <a:lnTo>
                    <a:pt x="220" y="165"/>
                  </a:lnTo>
                  <a:lnTo>
                    <a:pt x="220" y="163"/>
                  </a:lnTo>
                  <a:lnTo>
                    <a:pt x="220" y="162"/>
                  </a:lnTo>
                  <a:lnTo>
                    <a:pt x="222" y="158"/>
                  </a:lnTo>
                  <a:lnTo>
                    <a:pt x="222" y="154"/>
                  </a:lnTo>
                  <a:lnTo>
                    <a:pt x="224" y="150"/>
                  </a:lnTo>
                  <a:lnTo>
                    <a:pt x="224" y="146"/>
                  </a:lnTo>
                  <a:lnTo>
                    <a:pt x="226" y="141"/>
                  </a:lnTo>
                  <a:lnTo>
                    <a:pt x="226" y="137"/>
                  </a:lnTo>
                  <a:lnTo>
                    <a:pt x="228" y="135"/>
                  </a:lnTo>
                  <a:lnTo>
                    <a:pt x="228" y="131"/>
                  </a:lnTo>
                  <a:lnTo>
                    <a:pt x="228" y="127"/>
                  </a:lnTo>
                  <a:lnTo>
                    <a:pt x="228" y="124"/>
                  </a:lnTo>
                  <a:lnTo>
                    <a:pt x="230" y="120"/>
                  </a:lnTo>
                  <a:lnTo>
                    <a:pt x="230" y="118"/>
                  </a:lnTo>
                  <a:lnTo>
                    <a:pt x="232" y="114"/>
                  </a:lnTo>
                  <a:lnTo>
                    <a:pt x="232" y="110"/>
                  </a:lnTo>
                  <a:lnTo>
                    <a:pt x="234" y="106"/>
                  </a:lnTo>
                  <a:lnTo>
                    <a:pt x="234" y="103"/>
                  </a:lnTo>
                  <a:lnTo>
                    <a:pt x="234" y="99"/>
                  </a:lnTo>
                  <a:lnTo>
                    <a:pt x="236" y="95"/>
                  </a:lnTo>
                  <a:lnTo>
                    <a:pt x="237" y="91"/>
                  </a:lnTo>
                  <a:lnTo>
                    <a:pt x="237" y="87"/>
                  </a:lnTo>
                  <a:lnTo>
                    <a:pt x="239" y="84"/>
                  </a:lnTo>
                  <a:lnTo>
                    <a:pt x="239" y="80"/>
                  </a:lnTo>
                  <a:lnTo>
                    <a:pt x="239" y="76"/>
                  </a:lnTo>
                  <a:lnTo>
                    <a:pt x="241" y="72"/>
                  </a:lnTo>
                  <a:lnTo>
                    <a:pt x="241" y="68"/>
                  </a:lnTo>
                  <a:lnTo>
                    <a:pt x="243" y="65"/>
                  </a:lnTo>
                  <a:lnTo>
                    <a:pt x="243" y="61"/>
                  </a:lnTo>
                  <a:lnTo>
                    <a:pt x="245" y="57"/>
                  </a:lnTo>
                  <a:lnTo>
                    <a:pt x="247" y="53"/>
                  </a:lnTo>
                  <a:lnTo>
                    <a:pt x="247" y="49"/>
                  </a:lnTo>
                  <a:lnTo>
                    <a:pt x="249" y="46"/>
                  </a:lnTo>
                  <a:lnTo>
                    <a:pt x="249" y="42"/>
                  </a:lnTo>
                  <a:lnTo>
                    <a:pt x="251" y="40"/>
                  </a:lnTo>
                  <a:lnTo>
                    <a:pt x="251" y="36"/>
                  </a:lnTo>
                  <a:lnTo>
                    <a:pt x="253" y="32"/>
                  </a:lnTo>
                  <a:lnTo>
                    <a:pt x="253" y="30"/>
                  </a:lnTo>
                  <a:lnTo>
                    <a:pt x="255" y="27"/>
                  </a:lnTo>
                  <a:lnTo>
                    <a:pt x="256" y="25"/>
                  </a:lnTo>
                  <a:lnTo>
                    <a:pt x="256" y="21"/>
                  </a:lnTo>
                  <a:lnTo>
                    <a:pt x="258" y="19"/>
                  </a:lnTo>
                  <a:lnTo>
                    <a:pt x="258" y="17"/>
                  </a:lnTo>
                  <a:lnTo>
                    <a:pt x="260" y="11"/>
                  </a:lnTo>
                  <a:lnTo>
                    <a:pt x="264" y="8"/>
                  </a:lnTo>
                  <a:lnTo>
                    <a:pt x="264" y="6"/>
                  </a:lnTo>
                  <a:lnTo>
                    <a:pt x="268" y="4"/>
                  </a:lnTo>
                  <a:lnTo>
                    <a:pt x="268" y="0"/>
                  </a:lnTo>
                  <a:lnTo>
                    <a:pt x="272" y="0"/>
                  </a:lnTo>
                  <a:lnTo>
                    <a:pt x="275" y="0"/>
                  </a:lnTo>
                  <a:lnTo>
                    <a:pt x="279" y="4"/>
                  </a:lnTo>
                  <a:lnTo>
                    <a:pt x="283" y="6"/>
                  </a:lnTo>
                  <a:lnTo>
                    <a:pt x="285" y="9"/>
                  </a:lnTo>
                  <a:lnTo>
                    <a:pt x="289" y="11"/>
                  </a:lnTo>
                  <a:lnTo>
                    <a:pt x="293" y="17"/>
                  </a:lnTo>
                  <a:lnTo>
                    <a:pt x="296" y="21"/>
                  </a:lnTo>
                  <a:lnTo>
                    <a:pt x="300" y="25"/>
                  </a:lnTo>
                  <a:lnTo>
                    <a:pt x="306" y="28"/>
                  </a:lnTo>
                  <a:lnTo>
                    <a:pt x="310" y="34"/>
                  </a:lnTo>
                  <a:lnTo>
                    <a:pt x="314" y="38"/>
                  </a:lnTo>
                  <a:lnTo>
                    <a:pt x="317" y="44"/>
                  </a:lnTo>
                  <a:lnTo>
                    <a:pt x="323" y="49"/>
                  </a:lnTo>
                  <a:lnTo>
                    <a:pt x="327" y="55"/>
                  </a:lnTo>
                  <a:lnTo>
                    <a:pt x="331" y="59"/>
                  </a:lnTo>
                  <a:lnTo>
                    <a:pt x="334" y="65"/>
                  </a:lnTo>
                  <a:lnTo>
                    <a:pt x="338" y="70"/>
                  </a:lnTo>
                  <a:lnTo>
                    <a:pt x="342" y="76"/>
                  </a:lnTo>
                  <a:lnTo>
                    <a:pt x="346" y="80"/>
                  </a:lnTo>
                  <a:lnTo>
                    <a:pt x="350" y="86"/>
                  </a:lnTo>
                  <a:lnTo>
                    <a:pt x="353" y="89"/>
                  </a:lnTo>
                  <a:lnTo>
                    <a:pt x="357" y="95"/>
                  </a:lnTo>
                  <a:lnTo>
                    <a:pt x="359" y="97"/>
                  </a:lnTo>
                  <a:lnTo>
                    <a:pt x="361" y="101"/>
                  </a:lnTo>
                  <a:lnTo>
                    <a:pt x="363" y="105"/>
                  </a:lnTo>
                  <a:lnTo>
                    <a:pt x="367" y="106"/>
                  </a:lnTo>
                  <a:lnTo>
                    <a:pt x="369" y="110"/>
                  </a:lnTo>
                  <a:lnTo>
                    <a:pt x="371" y="112"/>
                  </a:lnTo>
                  <a:lnTo>
                    <a:pt x="371" y="110"/>
                  </a:lnTo>
                  <a:lnTo>
                    <a:pt x="372" y="108"/>
                  </a:lnTo>
                  <a:lnTo>
                    <a:pt x="376" y="106"/>
                  </a:lnTo>
                  <a:lnTo>
                    <a:pt x="378" y="105"/>
                  </a:lnTo>
                  <a:lnTo>
                    <a:pt x="384" y="103"/>
                  </a:lnTo>
                  <a:lnTo>
                    <a:pt x="386" y="101"/>
                  </a:lnTo>
                  <a:lnTo>
                    <a:pt x="388" y="99"/>
                  </a:lnTo>
                  <a:lnTo>
                    <a:pt x="391" y="97"/>
                  </a:lnTo>
                  <a:lnTo>
                    <a:pt x="393" y="95"/>
                  </a:lnTo>
                  <a:lnTo>
                    <a:pt x="397" y="93"/>
                  </a:lnTo>
                  <a:lnTo>
                    <a:pt x="399" y="91"/>
                  </a:lnTo>
                  <a:lnTo>
                    <a:pt x="401" y="89"/>
                  </a:lnTo>
                  <a:lnTo>
                    <a:pt x="405" y="87"/>
                  </a:lnTo>
                  <a:lnTo>
                    <a:pt x="409" y="86"/>
                  </a:lnTo>
                  <a:lnTo>
                    <a:pt x="410" y="84"/>
                  </a:lnTo>
                  <a:lnTo>
                    <a:pt x="414" y="82"/>
                  </a:lnTo>
                  <a:lnTo>
                    <a:pt x="418" y="80"/>
                  </a:lnTo>
                  <a:lnTo>
                    <a:pt x="422" y="76"/>
                  </a:lnTo>
                  <a:lnTo>
                    <a:pt x="426" y="74"/>
                  </a:lnTo>
                  <a:lnTo>
                    <a:pt x="428" y="72"/>
                  </a:lnTo>
                  <a:lnTo>
                    <a:pt x="433" y="70"/>
                  </a:lnTo>
                  <a:lnTo>
                    <a:pt x="435" y="66"/>
                  </a:lnTo>
                  <a:lnTo>
                    <a:pt x="439" y="65"/>
                  </a:lnTo>
                  <a:lnTo>
                    <a:pt x="443" y="63"/>
                  </a:lnTo>
                  <a:lnTo>
                    <a:pt x="447" y="61"/>
                  </a:lnTo>
                  <a:lnTo>
                    <a:pt x="450" y="57"/>
                  </a:lnTo>
                  <a:lnTo>
                    <a:pt x="454" y="55"/>
                  </a:lnTo>
                  <a:lnTo>
                    <a:pt x="458" y="53"/>
                  </a:lnTo>
                  <a:lnTo>
                    <a:pt x="462" y="51"/>
                  </a:lnTo>
                  <a:lnTo>
                    <a:pt x="466" y="49"/>
                  </a:lnTo>
                  <a:lnTo>
                    <a:pt x="469" y="47"/>
                  </a:lnTo>
                  <a:lnTo>
                    <a:pt x="471" y="44"/>
                  </a:lnTo>
                  <a:lnTo>
                    <a:pt x="477" y="42"/>
                  </a:lnTo>
                  <a:lnTo>
                    <a:pt x="479" y="40"/>
                  </a:lnTo>
                  <a:lnTo>
                    <a:pt x="483" y="38"/>
                  </a:lnTo>
                  <a:lnTo>
                    <a:pt x="487" y="36"/>
                  </a:lnTo>
                  <a:lnTo>
                    <a:pt x="490" y="34"/>
                  </a:lnTo>
                  <a:lnTo>
                    <a:pt x="492" y="32"/>
                  </a:lnTo>
                  <a:lnTo>
                    <a:pt x="496" y="30"/>
                  </a:lnTo>
                  <a:lnTo>
                    <a:pt x="500" y="28"/>
                  </a:lnTo>
                  <a:lnTo>
                    <a:pt x="504" y="27"/>
                  </a:lnTo>
                  <a:lnTo>
                    <a:pt x="507" y="25"/>
                  </a:lnTo>
                  <a:lnTo>
                    <a:pt x="513" y="23"/>
                  </a:lnTo>
                  <a:lnTo>
                    <a:pt x="519" y="21"/>
                  </a:lnTo>
                  <a:lnTo>
                    <a:pt x="523" y="19"/>
                  </a:lnTo>
                  <a:lnTo>
                    <a:pt x="526" y="17"/>
                  </a:lnTo>
                  <a:lnTo>
                    <a:pt x="528" y="17"/>
                  </a:lnTo>
                  <a:lnTo>
                    <a:pt x="530" y="17"/>
                  </a:lnTo>
                  <a:lnTo>
                    <a:pt x="532" y="19"/>
                  </a:lnTo>
                  <a:lnTo>
                    <a:pt x="534" y="21"/>
                  </a:lnTo>
                  <a:lnTo>
                    <a:pt x="534" y="25"/>
                  </a:lnTo>
                  <a:lnTo>
                    <a:pt x="534" y="27"/>
                  </a:lnTo>
                  <a:lnTo>
                    <a:pt x="534" y="30"/>
                  </a:lnTo>
                  <a:lnTo>
                    <a:pt x="534" y="34"/>
                  </a:lnTo>
                  <a:lnTo>
                    <a:pt x="534" y="38"/>
                  </a:lnTo>
                  <a:lnTo>
                    <a:pt x="534" y="44"/>
                  </a:lnTo>
                  <a:lnTo>
                    <a:pt x="532" y="47"/>
                  </a:lnTo>
                  <a:lnTo>
                    <a:pt x="532" y="53"/>
                  </a:lnTo>
                  <a:lnTo>
                    <a:pt x="532" y="57"/>
                  </a:lnTo>
                  <a:lnTo>
                    <a:pt x="530" y="59"/>
                  </a:lnTo>
                  <a:lnTo>
                    <a:pt x="530" y="63"/>
                  </a:lnTo>
                  <a:lnTo>
                    <a:pt x="530" y="65"/>
                  </a:lnTo>
                  <a:lnTo>
                    <a:pt x="530" y="66"/>
                  </a:lnTo>
                  <a:lnTo>
                    <a:pt x="528" y="70"/>
                  </a:lnTo>
                  <a:lnTo>
                    <a:pt x="528" y="72"/>
                  </a:lnTo>
                  <a:lnTo>
                    <a:pt x="528" y="76"/>
                  </a:lnTo>
                  <a:lnTo>
                    <a:pt x="528" y="78"/>
                  </a:lnTo>
                  <a:lnTo>
                    <a:pt x="526" y="82"/>
                  </a:lnTo>
                  <a:lnTo>
                    <a:pt x="526" y="86"/>
                  </a:lnTo>
                  <a:lnTo>
                    <a:pt x="526" y="87"/>
                  </a:lnTo>
                  <a:lnTo>
                    <a:pt x="526" y="89"/>
                  </a:lnTo>
                  <a:lnTo>
                    <a:pt x="525" y="93"/>
                  </a:lnTo>
                  <a:lnTo>
                    <a:pt x="525" y="95"/>
                  </a:lnTo>
                  <a:lnTo>
                    <a:pt x="525" y="99"/>
                  </a:lnTo>
                  <a:lnTo>
                    <a:pt x="523" y="105"/>
                  </a:lnTo>
                  <a:lnTo>
                    <a:pt x="521" y="110"/>
                  </a:lnTo>
                  <a:lnTo>
                    <a:pt x="521" y="114"/>
                  </a:lnTo>
                  <a:lnTo>
                    <a:pt x="519" y="120"/>
                  </a:lnTo>
                  <a:lnTo>
                    <a:pt x="519" y="124"/>
                  </a:lnTo>
                  <a:lnTo>
                    <a:pt x="519" y="129"/>
                  </a:lnTo>
                  <a:lnTo>
                    <a:pt x="517" y="131"/>
                  </a:lnTo>
                  <a:lnTo>
                    <a:pt x="517" y="135"/>
                  </a:lnTo>
                  <a:lnTo>
                    <a:pt x="515" y="139"/>
                  </a:lnTo>
                  <a:lnTo>
                    <a:pt x="515" y="141"/>
                  </a:lnTo>
                  <a:lnTo>
                    <a:pt x="513" y="146"/>
                  </a:lnTo>
                  <a:lnTo>
                    <a:pt x="515" y="146"/>
                  </a:lnTo>
                  <a:lnTo>
                    <a:pt x="517" y="148"/>
                  </a:lnTo>
                  <a:lnTo>
                    <a:pt x="521" y="148"/>
                  </a:lnTo>
                  <a:lnTo>
                    <a:pt x="525" y="150"/>
                  </a:lnTo>
                  <a:lnTo>
                    <a:pt x="528" y="152"/>
                  </a:lnTo>
                  <a:lnTo>
                    <a:pt x="530" y="152"/>
                  </a:lnTo>
                  <a:lnTo>
                    <a:pt x="534" y="154"/>
                  </a:lnTo>
                  <a:lnTo>
                    <a:pt x="538" y="154"/>
                  </a:lnTo>
                  <a:lnTo>
                    <a:pt x="540" y="156"/>
                  </a:lnTo>
                  <a:lnTo>
                    <a:pt x="544" y="156"/>
                  </a:lnTo>
                  <a:lnTo>
                    <a:pt x="545" y="156"/>
                  </a:lnTo>
                  <a:lnTo>
                    <a:pt x="549" y="158"/>
                  </a:lnTo>
                  <a:lnTo>
                    <a:pt x="553" y="158"/>
                  </a:lnTo>
                  <a:lnTo>
                    <a:pt x="555" y="160"/>
                  </a:lnTo>
                  <a:lnTo>
                    <a:pt x="561" y="162"/>
                  </a:lnTo>
                  <a:lnTo>
                    <a:pt x="563" y="162"/>
                  </a:lnTo>
                  <a:lnTo>
                    <a:pt x="568" y="163"/>
                  </a:lnTo>
                  <a:lnTo>
                    <a:pt x="570" y="163"/>
                  </a:lnTo>
                  <a:lnTo>
                    <a:pt x="574" y="165"/>
                  </a:lnTo>
                  <a:lnTo>
                    <a:pt x="578" y="167"/>
                  </a:lnTo>
                  <a:lnTo>
                    <a:pt x="582" y="169"/>
                  </a:lnTo>
                  <a:lnTo>
                    <a:pt x="585" y="169"/>
                  </a:lnTo>
                  <a:lnTo>
                    <a:pt x="589" y="171"/>
                  </a:lnTo>
                  <a:lnTo>
                    <a:pt x="593" y="173"/>
                  </a:lnTo>
                  <a:lnTo>
                    <a:pt x="599" y="173"/>
                  </a:lnTo>
                  <a:lnTo>
                    <a:pt x="603" y="175"/>
                  </a:lnTo>
                  <a:lnTo>
                    <a:pt x="606" y="177"/>
                  </a:lnTo>
                  <a:lnTo>
                    <a:pt x="608" y="177"/>
                  </a:lnTo>
                  <a:lnTo>
                    <a:pt x="614" y="179"/>
                  </a:lnTo>
                  <a:lnTo>
                    <a:pt x="616" y="181"/>
                  </a:lnTo>
                  <a:lnTo>
                    <a:pt x="622" y="181"/>
                  </a:lnTo>
                  <a:lnTo>
                    <a:pt x="623" y="182"/>
                  </a:lnTo>
                  <a:lnTo>
                    <a:pt x="629" y="184"/>
                  </a:lnTo>
                  <a:lnTo>
                    <a:pt x="631" y="184"/>
                  </a:lnTo>
                  <a:lnTo>
                    <a:pt x="635" y="186"/>
                  </a:lnTo>
                  <a:lnTo>
                    <a:pt x="639" y="188"/>
                  </a:lnTo>
                  <a:lnTo>
                    <a:pt x="642" y="188"/>
                  </a:lnTo>
                  <a:lnTo>
                    <a:pt x="644" y="190"/>
                  </a:lnTo>
                  <a:lnTo>
                    <a:pt x="648" y="192"/>
                  </a:lnTo>
                  <a:lnTo>
                    <a:pt x="650" y="192"/>
                  </a:lnTo>
                  <a:lnTo>
                    <a:pt x="654" y="194"/>
                  </a:lnTo>
                  <a:lnTo>
                    <a:pt x="658" y="196"/>
                  </a:lnTo>
                  <a:lnTo>
                    <a:pt x="663" y="198"/>
                  </a:lnTo>
                  <a:lnTo>
                    <a:pt x="667" y="200"/>
                  </a:lnTo>
                  <a:lnTo>
                    <a:pt x="671" y="203"/>
                  </a:lnTo>
                  <a:lnTo>
                    <a:pt x="673" y="205"/>
                  </a:lnTo>
                  <a:lnTo>
                    <a:pt x="675" y="207"/>
                  </a:lnTo>
                  <a:lnTo>
                    <a:pt x="675" y="209"/>
                  </a:lnTo>
                  <a:lnTo>
                    <a:pt x="673" y="211"/>
                  </a:lnTo>
                  <a:lnTo>
                    <a:pt x="669" y="215"/>
                  </a:lnTo>
                  <a:lnTo>
                    <a:pt x="665" y="219"/>
                  </a:lnTo>
                  <a:lnTo>
                    <a:pt x="660" y="222"/>
                  </a:lnTo>
                  <a:lnTo>
                    <a:pt x="656" y="224"/>
                  </a:lnTo>
                  <a:lnTo>
                    <a:pt x="654" y="226"/>
                  </a:lnTo>
                  <a:lnTo>
                    <a:pt x="650" y="228"/>
                  </a:lnTo>
                  <a:lnTo>
                    <a:pt x="646" y="230"/>
                  </a:lnTo>
                  <a:lnTo>
                    <a:pt x="644" y="232"/>
                  </a:lnTo>
                  <a:lnTo>
                    <a:pt x="641" y="236"/>
                  </a:lnTo>
                  <a:lnTo>
                    <a:pt x="637" y="238"/>
                  </a:lnTo>
                  <a:lnTo>
                    <a:pt x="635" y="239"/>
                  </a:lnTo>
                  <a:lnTo>
                    <a:pt x="631" y="241"/>
                  </a:lnTo>
                  <a:lnTo>
                    <a:pt x="627" y="243"/>
                  </a:lnTo>
                  <a:lnTo>
                    <a:pt x="623" y="245"/>
                  </a:lnTo>
                  <a:lnTo>
                    <a:pt x="622" y="247"/>
                  </a:lnTo>
                  <a:lnTo>
                    <a:pt x="618" y="249"/>
                  </a:lnTo>
                  <a:lnTo>
                    <a:pt x="616" y="249"/>
                  </a:lnTo>
                  <a:lnTo>
                    <a:pt x="612" y="251"/>
                  </a:lnTo>
                  <a:lnTo>
                    <a:pt x="610" y="253"/>
                  </a:lnTo>
                  <a:lnTo>
                    <a:pt x="606" y="257"/>
                  </a:lnTo>
                  <a:lnTo>
                    <a:pt x="603" y="258"/>
                  </a:lnTo>
                  <a:lnTo>
                    <a:pt x="601" y="258"/>
                  </a:lnTo>
                  <a:lnTo>
                    <a:pt x="601" y="260"/>
                  </a:lnTo>
                  <a:lnTo>
                    <a:pt x="603" y="262"/>
                  </a:lnTo>
                  <a:lnTo>
                    <a:pt x="604" y="264"/>
                  </a:lnTo>
                  <a:lnTo>
                    <a:pt x="608" y="268"/>
                  </a:lnTo>
                  <a:lnTo>
                    <a:pt x="614" y="270"/>
                  </a:lnTo>
                  <a:lnTo>
                    <a:pt x="620" y="276"/>
                  </a:lnTo>
                  <a:lnTo>
                    <a:pt x="622" y="277"/>
                  </a:lnTo>
                  <a:lnTo>
                    <a:pt x="625" y="279"/>
                  </a:lnTo>
                  <a:lnTo>
                    <a:pt x="629" y="283"/>
                  </a:lnTo>
                  <a:lnTo>
                    <a:pt x="631" y="287"/>
                  </a:lnTo>
                  <a:lnTo>
                    <a:pt x="635" y="289"/>
                  </a:lnTo>
                  <a:lnTo>
                    <a:pt x="639" y="293"/>
                  </a:lnTo>
                  <a:lnTo>
                    <a:pt x="642" y="295"/>
                  </a:lnTo>
                  <a:lnTo>
                    <a:pt x="646" y="298"/>
                  </a:lnTo>
                  <a:lnTo>
                    <a:pt x="650" y="302"/>
                  </a:lnTo>
                  <a:lnTo>
                    <a:pt x="654" y="304"/>
                  </a:lnTo>
                  <a:lnTo>
                    <a:pt x="658" y="308"/>
                  </a:lnTo>
                  <a:lnTo>
                    <a:pt x="661" y="312"/>
                  </a:lnTo>
                  <a:lnTo>
                    <a:pt x="665" y="315"/>
                  </a:lnTo>
                  <a:lnTo>
                    <a:pt x="669" y="319"/>
                  </a:lnTo>
                  <a:lnTo>
                    <a:pt x="673" y="323"/>
                  </a:lnTo>
                  <a:lnTo>
                    <a:pt x="677" y="327"/>
                  </a:lnTo>
                  <a:lnTo>
                    <a:pt x="680" y="331"/>
                  </a:lnTo>
                  <a:lnTo>
                    <a:pt x="682" y="334"/>
                  </a:lnTo>
                  <a:lnTo>
                    <a:pt x="686" y="338"/>
                  </a:lnTo>
                  <a:lnTo>
                    <a:pt x="690" y="342"/>
                  </a:lnTo>
                  <a:lnTo>
                    <a:pt x="694" y="344"/>
                  </a:lnTo>
                  <a:lnTo>
                    <a:pt x="698" y="348"/>
                  </a:lnTo>
                  <a:lnTo>
                    <a:pt x="701" y="352"/>
                  </a:lnTo>
                  <a:lnTo>
                    <a:pt x="705" y="355"/>
                  </a:lnTo>
                  <a:lnTo>
                    <a:pt x="707" y="357"/>
                  </a:lnTo>
                  <a:lnTo>
                    <a:pt x="711" y="361"/>
                  </a:lnTo>
                  <a:lnTo>
                    <a:pt x="713" y="365"/>
                  </a:lnTo>
                  <a:lnTo>
                    <a:pt x="717" y="369"/>
                  </a:lnTo>
                  <a:lnTo>
                    <a:pt x="719" y="372"/>
                  </a:lnTo>
                  <a:lnTo>
                    <a:pt x="722" y="374"/>
                  </a:lnTo>
                  <a:lnTo>
                    <a:pt x="724" y="378"/>
                  </a:lnTo>
                  <a:lnTo>
                    <a:pt x="726" y="382"/>
                  </a:lnTo>
                  <a:lnTo>
                    <a:pt x="730" y="386"/>
                  </a:lnTo>
                  <a:lnTo>
                    <a:pt x="732" y="388"/>
                  </a:lnTo>
                  <a:lnTo>
                    <a:pt x="734" y="391"/>
                  </a:lnTo>
                  <a:lnTo>
                    <a:pt x="736" y="395"/>
                  </a:lnTo>
                  <a:lnTo>
                    <a:pt x="739" y="401"/>
                  </a:lnTo>
                  <a:lnTo>
                    <a:pt x="743" y="405"/>
                  </a:lnTo>
                  <a:lnTo>
                    <a:pt x="745" y="410"/>
                  </a:lnTo>
                  <a:lnTo>
                    <a:pt x="749" y="414"/>
                  </a:lnTo>
                  <a:lnTo>
                    <a:pt x="751" y="416"/>
                  </a:lnTo>
                  <a:lnTo>
                    <a:pt x="751" y="418"/>
                  </a:lnTo>
                  <a:lnTo>
                    <a:pt x="753" y="420"/>
                  </a:lnTo>
                  <a:lnTo>
                    <a:pt x="753" y="422"/>
                  </a:lnTo>
                  <a:lnTo>
                    <a:pt x="642" y="418"/>
                  </a:lnTo>
                  <a:lnTo>
                    <a:pt x="644" y="420"/>
                  </a:lnTo>
                  <a:lnTo>
                    <a:pt x="644" y="422"/>
                  </a:lnTo>
                  <a:lnTo>
                    <a:pt x="646" y="426"/>
                  </a:lnTo>
                  <a:lnTo>
                    <a:pt x="648" y="430"/>
                  </a:lnTo>
                  <a:lnTo>
                    <a:pt x="652" y="433"/>
                  </a:lnTo>
                  <a:lnTo>
                    <a:pt x="654" y="437"/>
                  </a:lnTo>
                  <a:lnTo>
                    <a:pt x="654" y="439"/>
                  </a:lnTo>
                  <a:lnTo>
                    <a:pt x="656" y="443"/>
                  </a:lnTo>
                  <a:lnTo>
                    <a:pt x="658" y="447"/>
                  </a:lnTo>
                  <a:lnTo>
                    <a:pt x="660" y="450"/>
                  </a:lnTo>
                  <a:lnTo>
                    <a:pt x="661" y="454"/>
                  </a:lnTo>
                  <a:lnTo>
                    <a:pt x="663" y="458"/>
                  </a:lnTo>
                  <a:lnTo>
                    <a:pt x="665" y="462"/>
                  </a:lnTo>
                  <a:lnTo>
                    <a:pt x="667" y="466"/>
                  </a:lnTo>
                  <a:lnTo>
                    <a:pt x="669" y="471"/>
                  </a:lnTo>
                  <a:lnTo>
                    <a:pt x="671" y="475"/>
                  </a:lnTo>
                  <a:lnTo>
                    <a:pt x="675" y="481"/>
                  </a:lnTo>
                  <a:lnTo>
                    <a:pt x="677" y="485"/>
                  </a:lnTo>
                  <a:lnTo>
                    <a:pt x="679" y="490"/>
                  </a:lnTo>
                  <a:lnTo>
                    <a:pt x="680" y="496"/>
                  </a:lnTo>
                  <a:lnTo>
                    <a:pt x="682" y="502"/>
                  </a:lnTo>
                  <a:lnTo>
                    <a:pt x="682" y="504"/>
                  </a:lnTo>
                  <a:lnTo>
                    <a:pt x="684" y="507"/>
                  </a:lnTo>
                  <a:lnTo>
                    <a:pt x="684" y="509"/>
                  </a:lnTo>
                  <a:lnTo>
                    <a:pt x="686" y="513"/>
                  </a:lnTo>
                  <a:lnTo>
                    <a:pt x="688" y="515"/>
                  </a:lnTo>
                  <a:lnTo>
                    <a:pt x="688" y="519"/>
                  </a:lnTo>
                  <a:lnTo>
                    <a:pt x="690" y="523"/>
                  </a:lnTo>
                  <a:lnTo>
                    <a:pt x="690" y="526"/>
                  </a:lnTo>
                  <a:lnTo>
                    <a:pt x="692" y="528"/>
                  </a:lnTo>
                  <a:lnTo>
                    <a:pt x="692" y="530"/>
                  </a:lnTo>
                  <a:lnTo>
                    <a:pt x="694" y="534"/>
                  </a:lnTo>
                  <a:lnTo>
                    <a:pt x="694" y="536"/>
                  </a:lnTo>
                  <a:lnTo>
                    <a:pt x="696" y="540"/>
                  </a:lnTo>
                  <a:lnTo>
                    <a:pt x="696" y="542"/>
                  </a:lnTo>
                  <a:lnTo>
                    <a:pt x="698" y="545"/>
                  </a:lnTo>
                  <a:lnTo>
                    <a:pt x="698" y="547"/>
                  </a:lnTo>
                  <a:lnTo>
                    <a:pt x="700" y="553"/>
                  </a:lnTo>
                  <a:lnTo>
                    <a:pt x="701" y="559"/>
                  </a:lnTo>
                  <a:lnTo>
                    <a:pt x="703" y="564"/>
                  </a:lnTo>
                  <a:lnTo>
                    <a:pt x="705" y="570"/>
                  </a:lnTo>
                  <a:lnTo>
                    <a:pt x="705" y="574"/>
                  </a:lnTo>
                  <a:lnTo>
                    <a:pt x="707" y="578"/>
                  </a:lnTo>
                  <a:lnTo>
                    <a:pt x="709" y="583"/>
                  </a:lnTo>
                  <a:lnTo>
                    <a:pt x="709" y="587"/>
                  </a:lnTo>
                  <a:lnTo>
                    <a:pt x="711" y="591"/>
                  </a:lnTo>
                  <a:lnTo>
                    <a:pt x="711" y="597"/>
                  </a:lnTo>
                  <a:lnTo>
                    <a:pt x="713" y="601"/>
                  </a:lnTo>
                  <a:lnTo>
                    <a:pt x="715" y="604"/>
                  </a:lnTo>
                  <a:lnTo>
                    <a:pt x="715" y="608"/>
                  </a:lnTo>
                  <a:lnTo>
                    <a:pt x="717" y="610"/>
                  </a:lnTo>
                  <a:lnTo>
                    <a:pt x="717" y="614"/>
                  </a:lnTo>
                  <a:lnTo>
                    <a:pt x="717" y="618"/>
                  </a:lnTo>
                  <a:lnTo>
                    <a:pt x="719" y="621"/>
                  </a:lnTo>
                  <a:lnTo>
                    <a:pt x="720" y="627"/>
                  </a:lnTo>
                  <a:lnTo>
                    <a:pt x="720" y="629"/>
                  </a:lnTo>
                  <a:lnTo>
                    <a:pt x="720" y="633"/>
                  </a:lnTo>
                  <a:lnTo>
                    <a:pt x="722" y="635"/>
                  </a:lnTo>
                  <a:lnTo>
                    <a:pt x="627" y="612"/>
                  </a:lnTo>
                  <a:lnTo>
                    <a:pt x="627" y="614"/>
                  </a:lnTo>
                  <a:lnTo>
                    <a:pt x="627" y="616"/>
                  </a:lnTo>
                  <a:lnTo>
                    <a:pt x="629" y="618"/>
                  </a:lnTo>
                  <a:lnTo>
                    <a:pt x="631" y="621"/>
                  </a:lnTo>
                  <a:lnTo>
                    <a:pt x="631" y="625"/>
                  </a:lnTo>
                  <a:lnTo>
                    <a:pt x="633" y="629"/>
                  </a:lnTo>
                  <a:lnTo>
                    <a:pt x="637" y="635"/>
                  </a:lnTo>
                  <a:lnTo>
                    <a:pt x="637" y="637"/>
                  </a:lnTo>
                  <a:lnTo>
                    <a:pt x="639" y="639"/>
                  </a:lnTo>
                  <a:lnTo>
                    <a:pt x="639" y="642"/>
                  </a:lnTo>
                  <a:lnTo>
                    <a:pt x="641" y="646"/>
                  </a:lnTo>
                  <a:lnTo>
                    <a:pt x="641" y="648"/>
                  </a:lnTo>
                  <a:lnTo>
                    <a:pt x="642" y="652"/>
                  </a:lnTo>
                  <a:lnTo>
                    <a:pt x="644" y="656"/>
                  </a:lnTo>
                  <a:lnTo>
                    <a:pt x="646" y="658"/>
                  </a:lnTo>
                  <a:lnTo>
                    <a:pt x="646" y="661"/>
                  </a:lnTo>
                  <a:lnTo>
                    <a:pt x="648" y="665"/>
                  </a:lnTo>
                  <a:lnTo>
                    <a:pt x="650" y="669"/>
                  </a:lnTo>
                  <a:lnTo>
                    <a:pt x="650" y="671"/>
                  </a:lnTo>
                  <a:lnTo>
                    <a:pt x="652" y="675"/>
                  </a:lnTo>
                  <a:lnTo>
                    <a:pt x="654" y="678"/>
                  </a:lnTo>
                  <a:lnTo>
                    <a:pt x="656" y="682"/>
                  </a:lnTo>
                  <a:lnTo>
                    <a:pt x="656" y="686"/>
                  </a:lnTo>
                  <a:lnTo>
                    <a:pt x="658" y="690"/>
                  </a:lnTo>
                  <a:lnTo>
                    <a:pt x="658" y="694"/>
                  </a:lnTo>
                  <a:lnTo>
                    <a:pt x="660" y="697"/>
                  </a:lnTo>
                  <a:lnTo>
                    <a:pt x="661" y="701"/>
                  </a:lnTo>
                  <a:lnTo>
                    <a:pt x="661" y="703"/>
                  </a:lnTo>
                  <a:lnTo>
                    <a:pt x="663" y="709"/>
                  </a:lnTo>
                  <a:lnTo>
                    <a:pt x="665" y="711"/>
                  </a:lnTo>
                  <a:lnTo>
                    <a:pt x="665" y="715"/>
                  </a:lnTo>
                  <a:lnTo>
                    <a:pt x="667" y="718"/>
                  </a:lnTo>
                  <a:lnTo>
                    <a:pt x="669" y="722"/>
                  </a:lnTo>
                  <a:lnTo>
                    <a:pt x="669" y="726"/>
                  </a:lnTo>
                  <a:lnTo>
                    <a:pt x="671" y="728"/>
                  </a:lnTo>
                  <a:lnTo>
                    <a:pt x="671" y="732"/>
                  </a:lnTo>
                  <a:lnTo>
                    <a:pt x="673" y="735"/>
                  </a:lnTo>
                  <a:lnTo>
                    <a:pt x="673" y="739"/>
                  </a:lnTo>
                  <a:lnTo>
                    <a:pt x="675" y="743"/>
                  </a:lnTo>
                  <a:lnTo>
                    <a:pt x="675" y="745"/>
                  </a:lnTo>
                  <a:lnTo>
                    <a:pt x="677" y="749"/>
                  </a:lnTo>
                  <a:lnTo>
                    <a:pt x="677" y="751"/>
                  </a:lnTo>
                  <a:lnTo>
                    <a:pt x="677" y="753"/>
                  </a:lnTo>
                  <a:lnTo>
                    <a:pt x="679" y="758"/>
                  </a:lnTo>
                  <a:lnTo>
                    <a:pt x="679" y="764"/>
                  </a:lnTo>
                  <a:lnTo>
                    <a:pt x="679" y="768"/>
                  </a:lnTo>
                  <a:lnTo>
                    <a:pt x="679" y="772"/>
                  </a:lnTo>
                  <a:lnTo>
                    <a:pt x="679" y="773"/>
                  </a:lnTo>
                  <a:lnTo>
                    <a:pt x="679" y="777"/>
                  </a:lnTo>
                  <a:lnTo>
                    <a:pt x="677" y="777"/>
                  </a:lnTo>
                  <a:lnTo>
                    <a:pt x="675" y="779"/>
                  </a:lnTo>
                  <a:lnTo>
                    <a:pt x="673" y="781"/>
                  </a:lnTo>
                  <a:lnTo>
                    <a:pt x="671" y="781"/>
                  </a:lnTo>
                  <a:lnTo>
                    <a:pt x="667" y="781"/>
                  </a:lnTo>
                  <a:lnTo>
                    <a:pt x="663" y="779"/>
                  </a:lnTo>
                  <a:lnTo>
                    <a:pt x="660" y="779"/>
                  </a:lnTo>
                  <a:lnTo>
                    <a:pt x="656" y="779"/>
                  </a:lnTo>
                  <a:lnTo>
                    <a:pt x="652" y="777"/>
                  </a:lnTo>
                  <a:lnTo>
                    <a:pt x="648" y="775"/>
                  </a:lnTo>
                  <a:lnTo>
                    <a:pt x="642" y="772"/>
                  </a:lnTo>
                  <a:lnTo>
                    <a:pt x="639" y="770"/>
                  </a:lnTo>
                  <a:lnTo>
                    <a:pt x="633" y="768"/>
                  </a:lnTo>
                  <a:lnTo>
                    <a:pt x="627" y="766"/>
                  </a:lnTo>
                  <a:lnTo>
                    <a:pt x="623" y="762"/>
                  </a:lnTo>
                  <a:lnTo>
                    <a:pt x="618" y="760"/>
                  </a:lnTo>
                  <a:lnTo>
                    <a:pt x="612" y="758"/>
                  </a:lnTo>
                  <a:lnTo>
                    <a:pt x="608" y="754"/>
                  </a:lnTo>
                  <a:lnTo>
                    <a:pt x="603" y="751"/>
                  </a:lnTo>
                  <a:lnTo>
                    <a:pt x="597" y="749"/>
                  </a:lnTo>
                  <a:lnTo>
                    <a:pt x="593" y="745"/>
                  </a:lnTo>
                  <a:lnTo>
                    <a:pt x="587" y="743"/>
                  </a:lnTo>
                  <a:lnTo>
                    <a:pt x="584" y="739"/>
                  </a:lnTo>
                  <a:lnTo>
                    <a:pt x="580" y="737"/>
                  </a:lnTo>
                  <a:lnTo>
                    <a:pt x="576" y="735"/>
                  </a:lnTo>
                  <a:lnTo>
                    <a:pt x="574" y="734"/>
                  </a:lnTo>
                  <a:lnTo>
                    <a:pt x="570" y="732"/>
                  </a:lnTo>
                  <a:lnTo>
                    <a:pt x="568" y="730"/>
                  </a:lnTo>
                  <a:lnTo>
                    <a:pt x="564" y="728"/>
                  </a:lnTo>
                  <a:lnTo>
                    <a:pt x="564" y="730"/>
                  </a:lnTo>
                  <a:lnTo>
                    <a:pt x="564" y="732"/>
                  </a:lnTo>
                  <a:lnTo>
                    <a:pt x="564" y="735"/>
                  </a:lnTo>
                  <a:lnTo>
                    <a:pt x="566" y="737"/>
                  </a:lnTo>
                  <a:lnTo>
                    <a:pt x="566" y="741"/>
                  </a:lnTo>
                  <a:lnTo>
                    <a:pt x="566" y="743"/>
                  </a:lnTo>
                  <a:lnTo>
                    <a:pt x="568" y="747"/>
                  </a:lnTo>
                  <a:lnTo>
                    <a:pt x="568" y="751"/>
                  </a:lnTo>
                  <a:lnTo>
                    <a:pt x="570" y="754"/>
                  </a:lnTo>
                  <a:lnTo>
                    <a:pt x="570" y="758"/>
                  </a:lnTo>
                  <a:lnTo>
                    <a:pt x="570" y="762"/>
                  </a:lnTo>
                  <a:lnTo>
                    <a:pt x="570" y="768"/>
                  </a:lnTo>
                  <a:lnTo>
                    <a:pt x="572" y="772"/>
                  </a:lnTo>
                  <a:lnTo>
                    <a:pt x="572" y="775"/>
                  </a:lnTo>
                  <a:lnTo>
                    <a:pt x="572" y="779"/>
                  </a:lnTo>
                  <a:lnTo>
                    <a:pt x="572" y="783"/>
                  </a:lnTo>
                  <a:lnTo>
                    <a:pt x="574" y="789"/>
                  </a:lnTo>
                  <a:lnTo>
                    <a:pt x="574" y="793"/>
                  </a:lnTo>
                  <a:lnTo>
                    <a:pt x="574" y="796"/>
                  </a:lnTo>
                  <a:lnTo>
                    <a:pt x="574" y="800"/>
                  </a:lnTo>
                  <a:lnTo>
                    <a:pt x="574" y="804"/>
                  </a:lnTo>
                  <a:lnTo>
                    <a:pt x="572" y="806"/>
                  </a:lnTo>
                  <a:lnTo>
                    <a:pt x="572" y="810"/>
                  </a:lnTo>
                  <a:lnTo>
                    <a:pt x="572" y="812"/>
                  </a:lnTo>
                  <a:lnTo>
                    <a:pt x="570" y="815"/>
                  </a:lnTo>
                  <a:lnTo>
                    <a:pt x="568" y="819"/>
                  </a:lnTo>
                  <a:lnTo>
                    <a:pt x="566" y="821"/>
                  </a:lnTo>
                  <a:lnTo>
                    <a:pt x="563" y="821"/>
                  </a:lnTo>
                  <a:lnTo>
                    <a:pt x="561" y="821"/>
                  </a:lnTo>
                  <a:lnTo>
                    <a:pt x="559" y="819"/>
                  </a:lnTo>
                  <a:lnTo>
                    <a:pt x="555" y="819"/>
                  </a:lnTo>
                  <a:lnTo>
                    <a:pt x="553" y="817"/>
                  </a:lnTo>
                  <a:lnTo>
                    <a:pt x="549" y="817"/>
                  </a:lnTo>
                  <a:lnTo>
                    <a:pt x="545" y="815"/>
                  </a:lnTo>
                  <a:lnTo>
                    <a:pt x="542" y="813"/>
                  </a:lnTo>
                  <a:lnTo>
                    <a:pt x="538" y="812"/>
                  </a:lnTo>
                  <a:lnTo>
                    <a:pt x="532" y="808"/>
                  </a:lnTo>
                  <a:lnTo>
                    <a:pt x="528" y="806"/>
                  </a:lnTo>
                  <a:lnTo>
                    <a:pt x="523" y="804"/>
                  </a:lnTo>
                  <a:lnTo>
                    <a:pt x="519" y="800"/>
                  </a:lnTo>
                  <a:lnTo>
                    <a:pt x="515" y="796"/>
                  </a:lnTo>
                  <a:lnTo>
                    <a:pt x="509" y="794"/>
                  </a:lnTo>
                  <a:lnTo>
                    <a:pt x="506" y="793"/>
                  </a:lnTo>
                  <a:lnTo>
                    <a:pt x="500" y="789"/>
                  </a:lnTo>
                  <a:lnTo>
                    <a:pt x="496" y="785"/>
                  </a:lnTo>
                  <a:lnTo>
                    <a:pt x="492" y="783"/>
                  </a:lnTo>
                  <a:lnTo>
                    <a:pt x="487" y="779"/>
                  </a:lnTo>
                  <a:lnTo>
                    <a:pt x="483" y="777"/>
                  </a:lnTo>
                  <a:lnTo>
                    <a:pt x="479" y="773"/>
                  </a:lnTo>
                  <a:lnTo>
                    <a:pt x="475" y="772"/>
                  </a:lnTo>
                  <a:lnTo>
                    <a:pt x="473" y="770"/>
                  </a:lnTo>
                  <a:lnTo>
                    <a:pt x="469" y="766"/>
                  </a:lnTo>
                  <a:lnTo>
                    <a:pt x="468" y="764"/>
                  </a:lnTo>
                  <a:lnTo>
                    <a:pt x="464" y="762"/>
                  </a:lnTo>
                  <a:lnTo>
                    <a:pt x="462" y="760"/>
                  </a:lnTo>
                  <a:lnTo>
                    <a:pt x="460" y="758"/>
                  </a:lnTo>
                  <a:lnTo>
                    <a:pt x="458" y="758"/>
                  </a:lnTo>
                  <a:lnTo>
                    <a:pt x="230" y="762"/>
                  </a:lnTo>
                  <a:lnTo>
                    <a:pt x="237" y="737"/>
                  </a:lnTo>
                  <a:lnTo>
                    <a:pt x="239" y="737"/>
                  </a:lnTo>
                  <a:lnTo>
                    <a:pt x="241" y="737"/>
                  </a:lnTo>
                  <a:lnTo>
                    <a:pt x="245" y="737"/>
                  </a:lnTo>
                  <a:lnTo>
                    <a:pt x="247" y="737"/>
                  </a:lnTo>
                  <a:lnTo>
                    <a:pt x="249" y="737"/>
                  </a:lnTo>
                  <a:lnTo>
                    <a:pt x="253" y="737"/>
                  </a:lnTo>
                  <a:lnTo>
                    <a:pt x="256" y="737"/>
                  </a:lnTo>
                  <a:lnTo>
                    <a:pt x="258" y="737"/>
                  </a:lnTo>
                  <a:lnTo>
                    <a:pt x="262" y="737"/>
                  </a:lnTo>
                  <a:lnTo>
                    <a:pt x="266" y="737"/>
                  </a:lnTo>
                  <a:lnTo>
                    <a:pt x="270" y="737"/>
                  </a:lnTo>
                  <a:lnTo>
                    <a:pt x="274" y="735"/>
                  </a:lnTo>
                  <a:lnTo>
                    <a:pt x="277" y="735"/>
                  </a:lnTo>
                  <a:lnTo>
                    <a:pt x="281" y="735"/>
                  </a:lnTo>
                  <a:lnTo>
                    <a:pt x="285" y="735"/>
                  </a:lnTo>
                  <a:lnTo>
                    <a:pt x="291" y="735"/>
                  </a:lnTo>
                  <a:lnTo>
                    <a:pt x="294" y="735"/>
                  </a:lnTo>
                  <a:lnTo>
                    <a:pt x="300" y="735"/>
                  </a:lnTo>
                  <a:lnTo>
                    <a:pt x="304" y="735"/>
                  </a:lnTo>
                  <a:lnTo>
                    <a:pt x="310" y="735"/>
                  </a:lnTo>
                  <a:lnTo>
                    <a:pt x="314" y="735"/>
                  </a:lnTo>
                  <a:lnTo>
                    <a:pt x="319" y="735"/>
                  </a:lnTo>
                  <a:lnTo>
                    <a:pt x="325" y="735"/>
                  </a:lnTo>
                  <a:lnTo>
                    <a:pt x="329" y="735"/>
                  </a:lnTo>
                  <a:lnTo>
                    <a:pt x="334" y="735"/>
                  </a:lnTo>
                  <a:lnTo>
                    <a:pt x="340" y="735"/>
                  </a:lnTo>
                  <a:lnTo>
                    <a:pt x="346" y="735"/>
                  </a:lnTo>
                  <a:lnTo>
                    <a:pt x="350" y="735"/>
                  </a:lnTo>
                  <a:lnTo>
                    <a:pt x="355" y="735"/>
                  </a:lnTo>
                  <a:lnTo>
                    <a:pt x="359" y="735"/>
                  </a:lnTo>
                  <a:lnTo>
                    <a:pt x="365" y="735"/>
                  </a:lnTo>
                  <a:lnTo>
                    <a:pt x="371" y="735"/>
                  </a:lnTo>
                  <a:lnTo>
                    <a:pt x="376" y="735"/>
                  </a:lnTo>
                  <a:lnTo>
                    <a:pt x="380" y="735"/>
                  </a:lnTo>
                  <a:lnTo>
                    <a:pt x="386" y="735"/>
                  </a:lnTo>
                  <a:lnTo>
                    <a:pt x="391" y="735"/>
                  </a:lnTo>
                  <a:lnTo>
                    <a:pt x="395" y="735"/>
                  </a:lnTo>
                  <a:lnTo>
                    <a:pt x="401" y="735"/>
                  </a:lnTo>
                  <a:lnTo>
                    <a:pt x="405" y="735"/>
                  </a:lnTo>
                  <a:lnTo>
                    <a:pt x="409" y="735"/>
                  </a:lnTo>
                  <a:lnTo>
                    <a:pt x="414" y="735"/>
                  </a:lnTo>
                  <a:lnTo>
                    <a:pt x="418" y="735"/>
                  </a:lnTo>
                  <a:lnTo>
                    <a:pt x="424" y="737"/>
                  </a:lnTo>
                  <a:lnTo>
                    <a:pt x="426" y="737"/>
                  </a:lnTo>
                  <a:lnTo>
                    <a:pt x="429" y="737"/>
                  </a:lnTo>
                  <a:lnTo>
                    <a:pt x="433" y="737"/>
                  </a:lnTo>
                  <a:lnTo>
                    <a:pt x="437" y="737"/>
                  </a:lnTo>
                  <a:lnTo>
                    <a:pt x="441" y="737"/>
                  </a:lnTo>
                  <a:lnTo>
                    <a:pt x="445" y="737"/>
                  </a:lnTo>
                  <a:lnTo>
                    <a:pt x="447" y="737"/>
                  </a:lnTo>
                  <a:lnTo>
                    <a:pt x="450" y="737"/>
                  </a:lnTo>
                  <a:lnTo>
                    <a:pt x="454" y="737"/>
                  </a:lnTo>
                  <a:lnTo>
                    <a:pt x="458" y="739"/>
                  </a:lnTo>
                  <a:lnTo>
                    <a:pt x="462" y="739"/>
                  </a:lnTo>
                  <a:lnTo>
                    <a:pt x="464" y="741"/>
                  </a:lnTo>
                  <a:lnTo>
                    <a:pt x="466" y="741"/>
                  </a:lnTo>
                  <a:lnTo>
                    <a:pt x="471" y="745"/>
                  </a:lnTo>
                  <a:lnTo>
                    <a:pt x="473" y="745"/>
                  </a:lnTo>
                  <a:lnTo>
                    <a:pt x="475" y="747"/>
                  </a:lnTo>
                  <a:lnTo>
                    <a:pt x="479" y="749"/>
                  </a:lnTo>
                  <a:lnTo>
                    <a:pt x="483" y="751"/>
                  </a:lnTo>
                  <a:lnTo>
                    <a:pt x="485" y="753"/>
                  </a:lnTo>
                  <a:lnTo>
                    <a:pt x="488" y="754"/>
                  </a:lnTo>
                  <a:lnTo>
                    <a:pt x="492" y="756"/>
                  </a:lnTo>
                  <a:lnTo>
                    <a:pt x="496" y="758"/>
                  </a:lnTo>
                  <a:lnTo>
                    <a:pt x="500" y="760"/>
                  </a:lnTo>
                  <a:lnTo>
                    <a:pt x="504" y="764"/>
                  </a:lnTo>
                  <a:lnTo>
                    <a:pt x="507" y="766"/>
                  </a:lnTo>
                  <a:lnTo>
                    <a:pt x="511" y="768"/>
                  </a:lnTo>
                  <a:lnTo>
                    <a:pt x="515" y="770"/>
                  </a:lnTo>
                  <a:lnTo>
                    <a:pt x="519" y="772"/>
                  </a:lnTo>
                  <a:lnTo>
                    <a:pt x="523" y="775"/>
                  </a:lnTo>
                  <a:lnTo>
                    <a:pt x="526" y="777"/>
                  </a:lnTo>
                  <a:lnTo>
                    <a:pt x="528" y="779"/>
                  </a:lnTo>
                  <a:lnTo>
                    <a:pt x="532" y="781"/>
                  </a:lnTo>
                  <a:lnTo>
                    <a:pt x="536" y="783"/>
                  </a:lnTo>
                  <a:lnTo>
                    <a:pt x="538" y="785"/>
                  </a:lnTo>
                  <a:lnTo>
                    <a:pt x="544" y="787"/>
                  </a:lnTo>
                  <a:lnTo>
                    <a:pt x="547" y="791"/>
                  </a:lnTo>
                  <a:lnTo>
                    <a:pt x="549" y="793"/>
                  </a:lnTo>
                  <a:lnTo>
                    <a:pt x="551" y="793"/>
                  </a:lnTo>
                  <a:lnTo>
                    <a:pt x="549" y="793"/>
                  </a:lnTo>
                  <a:lnTo>
                    <a:pt x="549" y="789"/>
                  </a:lnTo>
                  <a:lnTo>
                    <a:pt x="549" y="785"/>
                  </a:lnTo>
                  <a:lnTo>
                    <a:pt x="547" y="781"/>
                  </a:lnTo>
                  <a:lnTo>
                    <a:pt x="547" y="777"/>
                  </a:lnTo>
                  <a:lnTo>
                    <a:pt x="547" y="773"/>
                  </a:lnTo>
                  <a:lnTo>
                    <a:pt x="545" y="770"/>
                  </a:lnTo>
                  <a:lnTo>
                    <a:pt x="545" y="768"/>
                  </a:lnTo>
                  <a:lnTo>
                    <a:pt x="545" y="764"/>
                  </a:lnTo>
                  <a:lnTo>
                    <a:pt x="545" y="760"/>
                  </a:lnTo>
                  <a:lnTo>
                    <a:pt x="545" y="756"/>
                  </a:lnTo>
                  <a:lnTo>
                    <a:pt x="545" y="753"/>
                  </a:lnTo>
                  <a:lnTo>
                    <a:pt x="544" y="749"/>
                  </a:lnTo>
                  <a:lnTo>
                    <a:pt x="544" y="745"/>
                  </a:lnTo>
                  <a:lnTo>
                    <a:pt x="544" y="741"/>
                  </a:lnTo>
                  <a:lnTo>
                    <a:pt x="544" y="737"/>
                  </a:lnTo>
                  <a:lnTo>
                    <a:pt x="544" y="732"/>
                  </a:lnTo>
                  <a:lnTo>
                    <a:pt x="544" y="728"/>
                  </a:lnTo>
                  <a:lnTo>
                    <a:pt x="544" y="724"/>
                  </a:lnTo>
                  <a:lnTo>
                    <a:pt x="544" y="720"/>
                  </a:lnTo>
                  <a:lnTo>
                    <a:pt x="544" y="716"/>
                  </a:lnTo>
                  <a:lnTo>
                    <a:pt x="544" y="713"/>
                  </a:lnTo>
                  <a:lnTo>
                    <a:pt x="544" y="711"/>
                  </a:lnTo>
                  <a:lnTo>
                    <a:pt x="544" y="709"/>
                  </a:lnTo>
                  <a:lnTo>
                    <a:pt x="544" y="705"/>
                  </a:lnTo>
                  <a:lnTo>
                    <a:pt x="544" y="703"/>
                  </a:lnTo>
                  <a:lnTo>
                    <a:pt x="544" y="701"/>
                  </a:lnTo>
                  <a:lnTo>
                    <a:pt x="545" y="699"/>
                  </a:lnTo>
                  <a:lnTo>
                    <a:pt x="547" y="696"/>
                  </a:lnTo>
                  <a:lnTo>
                    <a:pt x="551" y="696"/>
                  </a:lnTo>
                  <a:lnTo>
                    <a:pt x="553" y="696"/>
                  </a:lnTo>
                  <a:lnTo>
                    <a:pt x="557" y="696"/>
                  </a:lnTo>
                  <a:lnTo>
                    <a:pt x="561" y="697"/>
                  </a:lnTo>
                  <a:lnTo>
                    <a:pt x="564" y="699"/>
                  </a:lnTo>
                  <a:lnTo>
                    <a:pt x="568" y="701"/>
                  </a:lnTo>
                  <a:lnTo>
                    <a:pt x="572" y="703"/>
                  </a:lnTo>
                  <a:lnTo>
                    <a:pt x="578" y="705"/>
                  </a:lnTo>
                  <a:lnTo>
                    <a:pt x="584" y="709"/>
                  </a:lnTo>
                  <a:lnTo>
                    <a:pt x="587" y="711"/>
                  </a:lnTo>
                  <a:lnTo>
                    <a:pt x="593" y="713"/>
                  </a:lnTo>
                  <a:lnTo>
                    <a:pt x="597" y="716"/>
                  </a:lnTo>
                  <a:lnTo>
                    <a:pt x="603" y="720"/>
                  </a:lnTo>
                  <a:lnTo>
                    <a:pt x="608" y="722"/>
                  </a:lnTo>
                  <a:lnTo>
                    <a:pt x="612" y="726"/>
                  </a:lnTo>
                  <a:lnTo>
                    <a:pt x="618" y="730"/>
                  </a:lnTo>
                  <a:lnTo>
                    <a:pt x="623" y="734"/>
                  </a:lnTo>
                  <a:lnTo>
                    <a:pt x="627" y="735"/>
                  </a:lnTo>
                  <a:lnTo>
                    <a:pt x="631" y="737"/>
                  </a:lnTo>
                  <a:lnTo>
                    <a:pt x="637" y="741"/>
                  </a:lnTo>
                  <a:lnTo>
                    <a:pt x="641" y="745"/>
                  </a:lnTo>
                  <a:lnTo>
                    <a:pt x="644" y="747"/>
                  </a:lnTo>
                  <a:lnTo>
                    <a:pt x="648" y="749"/>
                  </a:lnTo>
                  <a:lnTo>
                    <a:pt x="650" y="751"/>
                  </a:lnTo>
                  <a:lnTo>
                    <a:pt x="654" y="753"/>
                  </a:lnTo>
                  <a:lnTo>
                    <a:pt x="656" y="754"/>
                  </a:lnTo>
                  <a:lnTo>
                    <a:pt x="658" y="756"/>
                  </a:lnTo>
                  <a:lnTo>
                    <a:pt x="658" y="754"/>
                  </a:lnTo>
                  <a:lnTo>
                    <a:pt x="656" y="753"/>
                  </a:lnTo>
                  <a:lnTo>
                    <a:pt x="656" y="751"/>
                  </a:lnTo>
                  <a:lnTo>
                    <a:pt x="654" y="747"/>
                  </a:lnTo>
                  <a:lnTo>
                    <a:pt x="652" y="743"/>
                  </a:lnTo>
                  <a:lnTo>
                    <a:pt x="650" y="737"/>
                  </a:lnTo>
                  <a:lnTo>
                    <a:pt x="648" y="734"/>
                  </a:lnTo>
                  <a:lnTo>
                    <a:pt x="648" y="730"/>
                  </a:lnTo>
                  <a:lnTo>
                    <a:pt x="646" y="728"/>
                  </a:lnTo>
                  <a:lnTo>
                    <a:pt x="644" y="724"/>
                  </a:lnTo>
                  <a:lnTo>
                    <a:pt x="644" y="722"/>
                  </a:lnTo>
                  <a:lnTo>
                    <a:pt x="642" y="718"/>
                  </a:lnTo>
                  <a:lnTo>
                    <a:pt x="641" y="716"/>
                  </a:lnTo>
                  <a:lnTo>
                    <a:pt x="641" y="713"/>
                  </a:lnTo>
                  <a:lnTo>
                    <a:pt x="639" y="709"/>
                  </a:lnTo>
                  <a:lnTo>
                    <a:pt x="639" y="705"/>
                  </a:lnTo>
                  <a:lnTo>
                    <a:pt x="637" y="703"/>
                  </a:lnTo>
                  <a:lnTo>
                    <a:pt x="635" y="699"/>
                  </a:lnTo>
                  <a:lnTo>
                    <a:pt x="635" y="696"/>
                  </a:lnTo>
                  <a:lnTo>
                    <a:pt x="633" y="692"/>
                  </a:lnTo>
                  <a:lnTo>
                    <a:pt x="631" y="688"/>
                  </a:lnTo>
                  <a:lnTo>
                    <a:pt x="631" y="686"/>
                  </a:lnTo>
                  <a:lnTo>
                    <a:pt x="629" y="682"/>
                  </a:lnTo>
                  <a:lnTo>
                    <a:pt x="627" y="678"/>
                  </a:lnTo>
                  <a:lnTo>
                    <a:pt x="625" y="675"/>
                  </a:lnTo>
                  <a:lnTo>
                    <a:pt x="625" y="671"/>
                  </a:lnTo>
                  <a:lnTo>
                    <a:pt x="623" y="667"/>
                  </a:lnTo>
                  <a:lnTo>
                    <a:pt x="622" y="663"/>
                  </a:lnTo>
                  <a:lnTo>
                    <a:pt x="622" y="659"/>
                  </a:lnTo>
                  <a:lnTo>
                    <a:pt x="620" y="656"/>
                  </a:lnTo>
                  <a:lnTo>
                    <a:pt x="618" y="654"/>
                  </a:lnTo>
                  <a:lnTo>
                    <a:pt x="616" y="650"/>
                  </a:lnTo>
                  <a:lnTo>
                    <a:pt x="616" y="646"/>
                  </a:lnTo>
                  <a:lnTo>
                    <a:pt x="614" y="642"/>
                  </a:lnTo>
                  <a:lnTo>
                    <a:pt x="614" y="640"/>
                  </a:lnTo>
                  <a:lnTo>
                    <a:pt x="612" y="637"/>
                  </a:lnTo>
                  <a:lnTo>
                    <a:pt x="610" y="633"/>
                  </a:lnTo>
                  <a:lnTo>
                    <a:pt x="610" y="631"/>
                  </a:lnTo>
                  <a:lnTo>
                    <a:pt x="608" y="627"/>
                  </a:lnTo>
                  <a:lnTo>
                    <a:pt x="608" y="625"/>
                  </a:lnTo>
                  <a:lnTo>
                    <a:pt x="606" y="621"/>
                  </a:lnTo>
                  <a:lnTo>
                    <a:pt x="606" y="620"/>
                  </a:lnTo>
                  <a:lnTo>
                    <a:pt x="604" y="616"/>
                  </a:lnTo>
                  <a:lnTo>
                    <a:pt x="604" y="612"/>
                  </a:lnTo>
                  <a:lnTo>
                    <a:pt x="603" y="608"/>
                  </a:lnTo>
                  <a:lnTo>
                    <a:pt x="601" y="602"/>
                  </a:lnTo>
                  <a:lnTo>
                    <a:pt x="601" y="601"/>
                  </a:lnTo>
                  <a:lnTo>
                    <a:pt x="601" y="597"/>
                  </a:lnTo>
                  <a:lnTo>
                    <a:pt x="601" y="593"/>
                  </a:lnTo>
                  <a:lnTo>
                    <a:pt x="604" y="593"/>
                  </a:lnTo>
                  <a:lnTo>
                    <a:pt x="606" y="591"/>
                  </a:lnTo>
                  <a:lnTo>
                    <a:pt x="608" y="591"/>
                  </a:lnTo>
                  <a:lnTo>
                    <a:pt x="612" y="591"/>
                  </a:lnTo>
                  <a:lnTo>
                    <a:pt x="614" y="591"/>
                  </a:lnTo>
                  <a:lnTo>
                    <a:pt x="618" y="591"/>
                  </a:lnTo>
                  <a:lnTo>
                    <a:pt x="622" y="591"/>
                  </a:lnTo>
                  <a:lnTo>
                    <a:pt x="625" y="591"/>
                  </a:lnTo>
                  <a:lnTo>
                    <a:pt x="629" y="591"/>
                  </a:lnTo>
                  <a:lnTo>
                    <a:pt x="633" y="591"/>
                  </a:lnTo>
                  <a:lnTo>
                    <a:pt x="639" y="593"/>
                  </a:lnTo>
                  <a:lnTo>
                    <a:pt x="642" y="593"/>
                  </a:lnTo>
                  <a:lnTo>
                    <a:pt x="648" y="595"/>
                  </a:lnTo>
                  <a:lnTo>
                    <a:pt x="652" y="595"/>
                  </a:lnTo>
                  <a:lnTo>
                    <a:pt x="656" y="595"/>
                  </a:lnTo>
                  <a:lnTo>
                    <a:pt x="660" y="595"/>
                  </a:lnTo>
                  <a:lnTo>
                    <a:pt x="663" y="597"/>
                  </a:lnTo>
                  <a:lnTo>
                    <a:pt x="667" y="597"/>
                  </a:lnTo>
                  <a:lnTo>
                    <a:pt x="671" y="599"/>
                  </a:lnTo>
                  <a:lnTo>
                    <a:pt x="675" y="599"/>
                  </a:lnTo>
                  <a:lnTo>
                    <a:pt x="679" y="601"/>
                  </a:lnTo>
                  <a:lnTo>
                    <a:pt x="682" y="601"/>
                  </a:lnTo>
                  <a:lnTo>
                    <a:pt x="686" y="601"/>
                  </a:lnTo>
                  <a:lnTo>
                    <a:pt x="688" y="602"/>
                  </a:lnTo>
                  <a:lnTo>
                    <a:pt x="690" y="602"/>
                  </a:lnTo>
                  <a:lnTo>
                    <a:pt x="692" y="602"/>
                  </a:lnTo>
                  <a:lnTo>
                    <a:pt x="694" y="604"/>
                  </a:lnTo>
                  <a:lnTo>
                    <a:pt x="654" y="494"/>
                  </a:lnTo>
                  <a:lnTo>
                    <a:pt x="612" y="401"/>
                  </a:lnTo>
                  <a:lnTo>
                    <a:pt x="717" y="397"/>
                  </a:lnTo>
                  <a:lnTo>
                    <a:pt x="623" y="310"/>
                  </a:lnTo>
                  <a:lnTo>
                    <a:pt x="561" y="257"/>
                  </a:lnTo>
                  <a:lnTo>
                    <a:pt x="635" y="209"/>
                  </a:lnTo>
                  <a:lnTo>
                    <a:pt x="490" y="165"/>
                  </a:lnTo>
                  <a:lnTo>
                    <a:pt x="507" y="49"/>
                  </a:lnTo>
                  <a:lnTo>
                    <a:pt x="506" y="49"/>
                  </a:lnTo>
                  <a:lnTo>
                    <a:pt x="502" y="53"/>
                  </a:lnTo>
                  <a:lnTo>
                    <a:pt x="498" y="55"/>
                  </a:lnTo>
                  <a:lnTo>
                    <a:pt x="494" y="57"/>
                  </a:lnTo>
                  <a:lnTo>
                    <a:pt x="490" y="61"/>
                  </a:lnTo>
                  <a:lnTo>
                    <a:pt x="487" y="63"/>
                  </a:lnTo>
                  <a:lnTo>
                    <a:pt x="483" y="66"/>
                  </a:lnTo>
                  <a:lnTo>
                    <a:pt x="477" y="70"/>
                  </a:lnTo>
                  <a:lnTo>
                    <a:pt x="473" y="70"/>
                  </a:lnTo>
                  <a:lnTo>
                    <a:pt x="471" y="72"/>
                  </a:lnTo>
                  <a:lnTo>
                    <a:pt x="468" y="74"/>
                  </a:lnTo>
                  <a:lnTo>
                    <a:pt x="466" y="78"/>
                  </a:lnTo>
                  <a:lnTo>
                    <a:pt x="462" y="78"/>
                  </a:lnTo>
                  <a:lnTo>
                    <a:pt x="460" y="82"/>
                  </a:lnTo>
                  <a:lnTo>
                    <a:pt x="456" y="82"/>
                  </a:lnTo>
                  <a:lnTo>
                    <a:pt x="454" y="86"/>
                  </a:lnTo>
                  <a:lnTo>
                    <a:pt x="450" y="87"/>
                  </a:lnTo>
                  <a:lnTo>
                    <a:pt x="447" y="89"/>
                  </a:lnTo>
                  <a:lnTo>
                    <a:pt x="445" y="91"/>
                  </a:lnTo>
                  <a:lnTo>
                    <a:pt x="441" y="93"/>
                  </a:lnTo>
                  <a:lnTo>
                    <a:pt x="437" y="95"/>
                  </a:lnTo>
                  <a:lnTo>
                    <a:pt x="435" y="97"/>
                  </a:lnTo>
                  <a:lnTo>
                    <a:pt x="431" y="99"/>
                  </a:lnTo>
                  <a:lnTo>
                    <a:pt x="428" y="101"/>
                  </a:lnTo>
                  <a:lnTo>
                    <a:pt x="426" y="103"/>
                  </a:lnTo>
                  <a:lnTo>
                    <a:pt x="422" y="105"/>
                  </a:lnTo>
                  <a:lnTo>
                    <a:pt x="420" y="106"/>
                  </a:lnTo>
                  <a:lnTo>
                    <a:pt x="416" y="108"/>
                  </a:lnTo>
                  <a:lnTo>
                    <a:pt x="412" y="110"/>
                  </a:lnTo>
                  <a:lnTo>
                    <a:pt x="410" y="112"/>
                  </a:lnTo>
                  <a:lnTo>
                    <a:pt x="407" y="114"/>
                  </a:lnTo>
                  <a:lnTo>
                    <a:pt x="403" y="116"/>
                  </a:lnTo>
                  <a:lnTo>
                    <a:pt x="399" y="120"/>
                  </a:lnTo>
                  <a:lnTo>
                    <a:pt x="393" y="124"/>
                  </a:lnTo>
                  <a:lnTo>
                    <a:pt x="388" y="125"/>
                  </a:lnTo>
                  <a:lnTo>
                    <a:pt x="384" y="127"/>
                  </a:lnTo>
                  <a:lnTo>
                    <a:pt x="378" y="129"/>
                  </a:lnTo>
                  <a:lnTo>
                    <a:pt x="374" y="131"/>
                  </a:lnTo>
                  <a:lnTo>
                    <a:pt x="371" y="133"/>
                  </a:lnTo>
                  <a:lnTo>
                    <a:pt x="369" y="135"/>
                  </a:lnTo>
                  <a:lnTo>
                    <a:pt x="367" y="135"/>
                  </a:lnTo>
                  <a:lnTo>
                    <a:pt x="365" y="135"/>
                  </a:lnTo>
                  <a:lnTo>
                    <a:pt x="361" y="133"/>
                  </a:lnTo>
                  <a:lnTo>
                    <a:pt x="357" y="129"/>
                  </a:lnTo>
                  <a:lnTo>
                    <a:pt x="353" y="125"/>
                  </a:lnTo>
                  <a:lnTo>
                    <a:pt x="350" y="124"/>
                  </a:lnTo>
                  <a:lnTo>
                    <a:pt x="348" y="120"/>
                  </a:lnTo>
                  <a:lnTo>
                    <a:pt x="344" y="118"/>
                  </a:lnTo>
                  <a:lnTo>
                    <a:pt x="340" y="112"/>
                  </a:lnTo>
                  <a:lnTo>
                    <a:pt x="336" y="108"/>
                  </a:lnTo>
                  <a:lnTo>
                    <a:pt x="333" y="105"/>
                  </a:lnTo>
                  <a:lnTo>
                    <a:pt x="331" y="101"/>
                  </a:lnTo>
                  <a:lnTo>
                    <a:pt x="325" y="95"/>
                  </a:lnTo>
                  <a:lnTo>
                    <a:pt x="323" y="91"/>
                  </a:lnTo>
                  <a:lnTo>
                    <a:pt x="317" y="87"/>
                  </a:lnTo>
                  <a:lnTo>
                    <a:pt x="315" y="82"/>
                  </a:lnTo>
                  <a:lnTo>
                    <a:pt x="312" y="78"/>
                  </a:lnTo>
                  <a:lnTo>
                    <a:pt x="308" y="72"/>
                  </a:lnTo>
                  <a:lnTo>
                    <a:pt x="304" y="68"/>
                  </a:lnTo>
                  <a:lnTo>
                    <a:pt x="300" y="63"/>
                  </a:lnTo>
                  <a:lnTo>
                    <a:pt x="296" y="59"/>
                  </a:lnTo>
                  <a:lnTo>
                    <a:pt x="293" y="55"/>
                  </a:lnTo>
                  <a:lnTo>
                    <a:pt x="291" y="49"/>
                  </a:lnTo>
                  <a:lnTo>
                    <a:pt x="289" y="47"/>
                  </a:lnTo>
                  <a:lnTo>
                    <a:pt x="285" y="44"/>
                  </a:lnTo>
                  <a:lnTo>
                    <a:pt x="283" y="40"/>
                  </a:lnTo>
                  <a:lnTo>
                    <a:pt x="281" y="38"/>
                  </a:lnTo>
                  <a:lnTo>
                    <a:pt x="279" y="36"/>
                  </a:lnTo>
                  <a:lnTo>
                    <a:pt x="277" y="32"/>
                  </a:lnTo>
                  <a:lnTo>
                    <a:pt x="275" y="32"/>
                  </a:lnTo>
                  <a:lnTo>
                    <a:pt x="239" y="186"/>
                  </a:lnTo>
                  <a:lnTo>
                    <a:pt x="102" y="179"/>
                  </a:lnTo>
                  <a:lnTo>
                    <a:pt x="102" y="181"/>
                  </a:lnTo>
                  <a:lnTo>
                    <a:pt x="104" y="182"/>
                  </a:lnTo>
                  <a:lnTo>
                    <a:pt x="104" y="184"/>
                  </a:lnTo>
                  <a:lnTo>
                    <a:pt x="106" y="188"/>
                  </a:lnTo>
                  <a:lnTo>
                    <a:pt x="108" y="194"/>
                  </a:lnTo>
                  <a:lnTo>
                    <a:pt x="108" y="196"/>
                  </a:lnTo>
                  <a:lnTo>
                    <a:pt x="110" y="198"/>
                  </a:lnTo>
                  <a:lnTo>
                    <a:pt x="110" y="201"/>
                  </a:lnTo>
                  <a:lnTo>
                    <a:pt x="112" y="205"/>
                  </a:lnTo>
                  <a:lnTo>
                    <a:pt x="114" y="207"/>
                  </a:lnTo>
                  <a:lnTo>
                    <a:pt x="114" y="211"/>
                  </a:lnTo>
                  <a:lnTo>
                    <a:pt x="116" y="213"/>
                  </a:lnTo>
                  <a:lnTo>
                    <a:pt x="118" y="217"/>
                  </a:lnTo>
                  <a:lnTo>
                    <a:pt x="118" y="220"/>
                  </a:lnTo>
                  <a:lnTo>
                    <a:pt x="120" y="224"/>
                  </a:lnTo>
                  <a:lnTo>
                    <a:pt x="121" y="228"/>
                  </a:lnTo>
                  <a:lnTo>
                    <a:pt x="121" y="232"/>
                  </a:lnTo>
                  <a:lnTo>
                    <a:pt x="123" y="236"/>
                  </a:lnTo>
                  <a:lnTo>
                    <a:pt x="125" y="239"/>
                  </a:lnTo>
                  <a:lnTo>
                    <a:pt x="127" y="243"/>
                  </a:lnTo>
                  <a:lnTo>
                    <a:pt x="127" y="247"/>
                  </a:lnTo>
                  <a:lnTo>
                    <a:pt x="129" y="251"/>
                  </a:lnTo>
                  <a:lnTo>
                    <a:pt x="131" y="255"/>
                  </a:lnTo>
                  <a:lnTo>
                    <a:pt x="133" y="260"/>
                  </a:lnTo>
                  <a:lnTo>
                    <a:pt x="135" y="264"/>
                  </a:lnTo>
                  <a:lnTo>
                    <a:pt x="135" y="268"/>
                  </a:lnTo>
                  <a:lnTo>
                    <a:pt x="137" y="272"/>
                  </a:lnTo>
                  <a:lnTo>
                    <a:pt x="139" y="276"/>
                  </a:lnTo>
                  <a:lnTo>
                    <a:pt x="139" y="279"/>
                  </a:lnTo>
                  <a:lnTo>
                    <a:pt x="140" y="283"/>
                  </a:lnTo>
                  <a:lnTo>
                    <a:pt x="142" y="287"/>
                  </a:lnTo>
                  <a:lnTo>
                    <a:pt x="144" y="293"/>
                  </a:lnTo>
                  <a:lnTo>
                    <a:pt x="144" y="296"/>
                  </a:lnTo>
                  <a:lnTo>
                    <a:pt x="146" y="298"/>
                  </a:lnTo>
                  <a:lnTo>
                    <a:pt x="148" y="304"/>
                  </a:lnTo>
                  <a:lnTo>
                    <a:pt x="148" y="306"/>
                  </a:lnTo>
                  <a:lnTo>
                    <a:pt x="150" y="312"/>
                  </a:lnTo>
                  <a:lnTo>
                    <a:pt x="150" y="314"/>
                  </a:lnTo>
                  <a:lnTo>
                    <a:pt x="152" y="317"/>
                  </a:lnTo>
                  <a:lnTo>
                    <a:pt x="154" y="321"/>
                  </a:lnTo>
                  <a:lnTo>
                    <a:pt x="156" y="325"/>
                  </a:lnTo>
                  <a:lnTo>
                    <a:pt x="156" y="327"/>
                  </a:lnTo>
                  <a:lnTo>
                    <a:pt x="158" y="331"/>
                  </a:lnTo>
                  <a:lnTo>
                    <a:pt x="158" y="333"/>
                  </a:lnTo>
                  <a:lnTo>
                    <a:pt x="159" y="336"/>
                  </a:lnTo>
                  <a:lnTo>
                    <a:pt x="159" y="338"/>
                  </a:lnTo>
                  <a:lnTo>
                    <a:pt x="159" y="342"/>
                  </a:lnTo>
                  <a:lnTo>
                    <a:pt x="161" y="344"/>
                  </a:lnTo>
                  <a:lnTo>
                    <a:pt x="161" y="348"/>
                  </a:lnTo>
                  <a:lnTo>
                    <a:pt x="163" y="352"/>
                  </a:lnTo>
                  <a:lnTo>
                    <a:pt x="163" y="353"/>
                  </a:lnTo>
                  <a:lnTo>
                    <a:pt x="165" y="357"/>
                  </a:lnTo>
                  <a:lnTo>
                    <a:pt x="165" y="359"/>
                  </a:lnTo>
                  <a:lnTo>
                    <a:pt x="163" y="361"/>
                  </a:lnTo>
                  <a:lnTo>
                    <a:pt x="159" y="363"/>
                  </a:lnTo>
                  <a:lnTo>
                    <a:pt x="158" y="363"/>
                  </a:lnTo>
                  <a:lnTo>
                    <a:pt x="154" y="363"/>
                  </a:lnTo>
                  <a:lnTo>
                    <a:pt x="150" y="363"/>
                  </a:lnTo>
                  <a:lnTo>
                    <a:pt x="148" y="365"/>
                  </a:lnTo>
                  <a:lnTo>
                    <a:pt x="142" y="365"/>
                  </a:lnTo>
                  <a:lnTo>
                    <a:pt x="139" y="365"/>
                  </a:lnTo>
                  <a:lnTo>
                    <a:pt x="135" y="365"/>
                  </a:lnTo>
                  <a:lnTo>
                    <a:pt x="129" y="365"/>
                  </a:lnTo>
                  <a:lnTo>
                    <a:pt x="123" y="365"/>
                  </a:lnTo>
                  <a:lnTo>
                    <a:pt x="120" y="365"/>
                  </a:lnTo>
                  <a:lnTo>
                    <a:pt x="114" y="365"/>
                  </a:lnTo>
                  <a:lnTo>
                    <a:pt x="108" y="365"/>
                  </a:lnTo>
                  <a:lnTo>
                    <a:pt x="102" y="365"/>
                  </a:lnTo>
                  <a:lnTo>
                    <a:pt x="99" y="365"/>
                  </a:lnTo>
                  <a:lnTo>
                    <a:pt x="93" y="365"/>
                  </a:lnTo>
                  <a:lnTo>
                    <a:pt x="87" y="365"/>
                  </a:lnTo>
                  <a:lnTo>
                    <a:pt x="82" y="363"/>
                  </a:lnTo>
                  <a:lnTo>
                    <a:pt x="78" y="363"/>
                  </a:lnTo>
                  <a:lnTo>
                    <a:pt x="74" y="363"/>
                  </a:lnTo>
                  <a:lnTo>
                    <a:pt x="70" y="363"/>
                  </a:lnTo>
                  <a:lnTo>
                    <a:pt x="64" y="363"/>
                  </a:lnTo>
                  <a:lnTo>
                    <a:pt x="63" y="363"/>
                  </a:lnTo>
                  <a:lnTo>
                    <a:pt x="59" y="363"/>
                  </a:lnTo>
                  <a:lnTo>
                    <a:pt x="57" y="363"/>
                  </a:lnTo>
                  <a:lnTo>
                    <a:pt x="53" y="363"/>
                  </a:lnTo>
                  <a:lnTo>
                    <a:pt x="57" y="369"/>
                  </a:lnTo>
                  <a:lnTo>
                    <a:pt x="59" y="371"/>
                  </a:lnTo>
                  <a:lnTo>
                    <a:pt x="61" y="374"/>
                  </a:lnTo>
                  <a:lnTo>
                    <a:pt x="64" y="378"/>
                  </a:lnTo>
                  <a:lnTo>
                    <a:pt x="66" y="382"/>
                  </a:lnTo>
                  <a:lnTo>
                    <a:pt x="70" y="388"/>
                  </a:lnTo>
                  <a:lnTo>
                    <a:pt x="74" y="393"/>
                  </a:lnTo>
                  <a:lnTo>
                    <a:pt x="76" y="395"/>
                  </a:lnTo>
                  <a:lnTo>
                    <a:pt x="78" y="397"/>
                  </a:lnTo>
                  <a:lnTo>
                    <a:pt x="80" y="401"/>
                  </a:lnTo>
                  <a:lnTo>
                    <a:pt x="82" y="405"/>
                  </a:lnTo>
                  <a:lnTo>
                    <a:pt x="83" y="407"/>
                  </a:lnTo>
                  <a:lnTo>
                    <a:pt x="87" y="410"/>
                  </a:lnTo>
                  <a:lnTo>
                    <a:pt x="89" y="412"/>
                  </a:lnTo>
                  <a:lnTo>
                    <a:pt x="91" y="416"/>
                  </a:lnTo>
                  <a:lnTo>
                    <a:pt x="93" y="420"/>
                  </a:lnTo>
                  <a:lnTo>
                    <a:pt x="95" y="422"/>
                  </a:lnTo>
                  <a:lnTo>
                    <a:pt x="97" y="426"/>
                  </a:lnTo>
                  <a:lnTo>
                    <a:pt x="101" y="430"/>
                  </a:lnTo>
                  <a:lnTo>
                    <a:pt x="102" y="433"/>
                  </a:lnTo>
                  <a:lnTo>
                    <a:pt x="104" y="435"/>
                  </a:lnTo>
                  <a:lnTo>
                    <a:pt x="106" y="439"/>
                  </a:lnTo>
                  <a:lnTo>
                    <a:pt x="108" y="443"/>
                  </a:lnTo>
                  <a:lnTo>
                    <a:pt x="110" y="445"/>
                  </a:lnTo>
                  <a:lnTo>
                    <a:pt x="112" y="449"/>
                  </a:lnTo>
                  <a:lnTo>
                    <a:pt x="114" y="452"/>
                  </a:lnTo>
                  <a:lnTo>
                    <a:pt x="118" y="454"/>
                  </a:lnTo>
                  <a:lnTo>
                    <a:pt x="118" y="458"/>
                  </a:lnTo>
                  <a:lnTo>
                    <a:pt x="120" y="462"/>
                  </a:lnTo>
                  <a:lnTo>
                    <a:pt x="121" y="464"/>
                  </a:lnTo>
                  <a:lnTo>
                    <a:pt x="123" y="468"/>
                  </a:lnTo>
                  <a:lnTo>
                    <a:pt x="125" y="469"/>
                  </a:lnTo>
                  <a:lnTo>
                    <a:pt x="127" y="473"/>
                  </a:lnTo>
                  <a:lnTo>
                    <a:pt x="129" y="475"/>
                  </a:lnTo>
                  <a:lnTo>
                    <a:pt x="131" y="479"/>
                  </a:lnTo>
                  <a:lnTo>
                    <a:pt x="135" y="483"/>
                  </a:lnTo>
                  <a:lnTo>
                    <a:pt x="137" y="488"/>
                  </a:lnTo>
                  <a:lnTo>
                    <a:pt x="139" y="492"/>
                  </a:lnTo>
                  <a:lnTo>
                    <a:pt x="140" y="496"/>
                  </a:lnTo>
                  <a:lnTo>
                    <a:pt x="140" y="500"/>
                  </a:lnTo>
                  <a:lnTo>
                    <a:pt x="142" y="502"/>
                  </a:lnTo>
                  <a:lnTo>
                    <a:pt x="142" y="504"/>
                  </a:lnTo>
                  <a:lnTo>
                    <a:pt x="142" y="506"/>
                  </a:lnTo>
                  <a:lnTo>
                    <a:pt x="140" y="507"/>
                  </a:lnTo>
                  <a:lnTo>
                    <a:pt x="140" y="509"/>
                  </a:lnTo>
                  <a:lnTo>
                    <a:pt x="139" y="511"/>
                  </a:lnTo>
                  <a:lnTo>
                    <a:pt x="135" y="513"/>
                  </a:lnTo>
                  <a:lnTo>
                    <a:pt x="133" y="517"/>
                  </a:lnTo>
                  <a:lnTo>
                    <a:pt x="129" y="519"/>
                  </a:lnTo>
                  <a:lnTo>
                    <a:pt x="125" y="523"/>
                  </a:lnTo>
                  <a:lnTo>
                    <a:pt x="121" y="526"/>
                  </a:lnTo>
                  <a:lnTo>
                    <a:pt x="118" y="530"/>
                  </a:lnTo>
                  <a:lnTo>
                    <a:pt x="114" y="534"/>
                  </a:lnTo>
                  <a:lnTo>
                    <a:pt x="108" y="538"/>
                  </a:lnTo>
                  <a:lnTo>
                    <a:pt x="104" y="544"/>
                  </a:lnTo>
                  <a:lnTo>
                    <a:pt x="99" y="547"/>
                  </a:lnTo>
                  <a:lnTo>
                    <a:pt x="95" y="553"/>
                  </a:lnTo>
                  <a:lnTo>
                    <a:pt x="89" y="557"/>
                  </a:lnTo>
                  <a:lnTo>
                    <a:pt x="85" y="561"/>
                  </a:lnTo>
                  <a:lnTo>
                    <a:pt x="80" y="564"/>
                  </a:lnTo>
                  <a:lnTo>
                    <a:pt x="74" y="570"/>
                  </a:lnTo>
                  <a:lnTo>
                    <a:pt x="68" y="574"/>
                  </a:lnTo>
                  <a:lnTo>
                    <a:pt x="64" y="578"/>
                  </a:lnTo>
                  <a:lnTo>
                    <a:pt x="61" y="582"/>
                  </a:lnTo>
                  <a:lnTo>
                    <a:pt x="55" y="585"/>
                  </a:lnTo>
                  <a:lnTo>
                    <a:pt x="51" y="589"/>
                  </a:lnTo>
                  <a:lnTo>
                    <a:pt x="47" y="593"/>
                  </a:lnTo>
                  <a:lnTo>
                    <a:pt x="43" y="595"/>
                  </a:lnTo>
                  <a:lnTo>
                    <a:pt x="42" y="599"/>
                  </a:lnTo>
                  <a:lnTo>
                    <a:pt x="38" y="601"/>
                  </a:lnTo>
                  <a:lnTo>
                    <a:pt x="36" y="602"/>
                  </a:lnTo>
                  <a:lnTo>
                    <a:pt x="32" y="606"/>
                  </a:lnTo>
                  <a:lnTo>
                    <a:pt x="32" y="608"/>
                  </a:lnTo>
                  <a:lnTo>
                    <a:pt x="150" y="627"/>
                  </a:lnTo>
                  <a:lnTo>
                    <a:pt x="150" y="6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>
                <a:spcBef>
                  <a:spcPct val="20000"/>
                </a:spcBef>
                <a:buClr>
                  <a:schemeClr val="accent2"/>
                </a:buClr>
                <a:buFontTx/>
                <a:buChar char="•"/>
              </a:pPr>
              <a:endParaRPr lang="en-US" sz="2400" b="0">
                <a:solidFill>
                  <a:schemeClr val="bg2"/>
                </a:solidFill>
                <a:latin typeface="Tahoma" charset="0"/>
              </a:endParaRPr>
            </a:p>
          </p:txBody>
        </p:sp>
        <p:sp>
          <p:nvSpPr>
            <p:cNvPr id="43035" name="Freeform 24"/>
            <p:cNvSpPr>
              <a:spLocks/>
            </p:cNvSpPr>
            <p:nvPr/>
          </p:nvSpPr>
          <p:spPr bwMode="auto">
            <a:xfrm>
              <a:off x="4051" y="1540"/>
              <a:ext cx="28" cy="61"/>
            </a:xfrm>
            <a:custGeom>
              <a:avLst/>
              <a:gdLst>
                <a:gd name="T0" fmla="*/ 0 w 55"/>
                <a:gd name="T1" fmla="*/ 1 h 122"/>
                <a:gd name="T2" fmla="*/ 1 w 55"/>
                <a:gd name="T3" fmla="*/ 1 h 122"/>
                <a:gd name="T4" fmla="*/ 1 w 55"/>
                <a:gd name="T5" fmla="*/ 1 h 122"/>
                <a:gd name="T6" fmla="*/ 1 w 55"/>
                <a:gd name="T7" fmla="*/ 1 h 122"/>
                <a:gd name="T8" fmla="*/ 1 w 55"/>
                <a:gd name="T9" fmla="*/ 1 h 122"/>
                <a:gd name="T10" fmla="*/ 1 w 55"/>
                <a:gd name="T11" fmla="*/ 1 h 122"/>
                <a:gd name="T12" fmla="*/ 1 w 55"/>
                <a:gd name="T13" fmla="*/ 1 h 122"/>
                <a:gd name="T14" fmla="*/ 1 w 55"/>
                <a:gd name="T15" fmla="*/ 1 h 122"/>
                <a:gd name="T16" fmla="*/ 1 w 55"/>
                <a:gd name="T17" fmla="*/ 1 h 122"/>
                <a:gd name="T18" fmla="*/ 1 w 55"/>
                <a:gd name="T19" fmla="*/ 1 h 122"/>
                <a:gd name="T20" fmla="*/ 1 w 55"/>
                <a:gd name="T21" fmla="*/ 1 h 122"/>
                <a:gd name="T22" fmla="*/ 1 w 55"/>
                <a:gd name="T23" fmla="*/ 1 h 122"/>
                <a:gd name="T24" fmla="*/ 1 w 55"/>
                <a:gd name="T25" fmla="*/ 1 h 122"/>
                <a:gd name="T26" fmla="*/ 1 w 55"/>
                <a:gd name="T27" fmla="*/ 1 h 122"/>
                <a:gd name="T28" fmla="*/ 1 w 55"/>
                <a:gd name="T29" fmla="*/ 1 h 122"/>
                <a:gd name="T30" fmla="*/ 1 w 55"/>
                <a:gd name="T31" fmla="*/ 1 h 122"/>
                <a:gd name="T32" fmla="*/ 1 w 55"/>
                <a:gd name="T33" fmla="*/ 1 h 122"/>
                <a:gd name="T34" fmla="*/ 1 w 55"/>
                <a:gd name="T35" fmla="*/ 1 h 122"/>
                <a:gd name="T36" fmla="*/ 1 w 55"/>
                <a:gd name="T37" fmla="*/ 1 h 122"/>
                <a:gd name="T38" fmla="*/ 1 w 55"/>
                <a:gd name="T39" fmla="*/ 1 h 122"/>
                <a:gd name="T40" fmla="*/ 1 w 55"/>
                <a:gd name="T41" fmla="*/ 1 h 122"/>
                <a:gd name="T42" fmla="*/ 1 w 55"/>
                <a:gd name="T43" fmla="*/ 1 h 122"/>
                <a:gd name="T44" fmla="*/ 1 w 55"/>
                <a:gd name="T45" fmla="*/ 1 h 122"/>
                <a:gd name="T46" fmla="*/ 1 w 55"/>
                <a:gd name="T47" fmla="*/ 1 h 122"/>
                <a:gd name="T48" fmla="*/ 1 w 55"/>
                <a:gd name="T49" fmla="*/ 1 h 122"/>
                <a:gd name="T50" fmla="*/ 1 w 55"/>
                <a:gd name="T51" fmla="*/ 1 h 122"/>
                <a:gd name="T52" fmla="*/ 1 w 55"/>
                <a:gd name="T53" fmla="*/ 1 h 122"/>
                <a:gd name="T54" fmla="*/ 1 w 55"/>
                <a:gd name="T55" fmla="*/ 1 h 122"/>
                <a:gd name="T56" fmla="*/ 1 w 55"/>
                <a:gd name="T57" fmla="*/ 1 h 122"/>
                <a:gd name="T58" fmla="*/ 1 w 55"/>
                <a:gd name="T59" fmla="*/ 1 h 122"/>
                <a:gd name="T60" fmla="*/ 1 w 55"/>
                <a:gd name="T61" fmla="*/ 1 h 122"/>
                <a:gd name="T62" fmla="*/ 1 w 55"/>
                <a:gd name="T63" fmla="*/ 0 h 122"/>
                <a:gd name="T64" fmla="*/ 1 w 55"/>
                <a:gd name="T65" fmla="*/ 1 h 122"/>
                <a:gd name="T66" fmla="*/ 0 w 55"/>
                <a:gd name="T67" fmla="*/ 1 h 122"/>
                <a:gd name="T68" fmla="*/ 0 w 55"/>
                <a:gd name="T69" fmla="*/ 1 h 122"/>
                <a:gd name="T70" fmla="*/ 0 w 55"/>
                <a:gd name="T71" fmla="*/ 1 h 12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5"/>
                <a:gd name="T109" fmla="*/ 0 h 122"/>
                <a:gd name="T110" fmla="*/ 55 w 55"/>
                <a:gd name="T111" fmla="*/ 122 h 122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5" h="122">
                  <a:moveTo>
                    <a:pt x="0" y="14"/>
                  </a:moveTo>
                  <a:lnTo>
                    <a:pt x="0" y="14"/>
                  </a:lnTo>
                  <a:lnTo>
                    <a:pt x="2" y="18"/>
                  </a:lnTo>
                  <a:lnTo>
                    <a:pt x="2" y="21"/>
                  </a:lnTo>
                  <a:lnTo>
                    <a:pt x="3" y="23"/>
                  </a:lnTo>
                  <a:lnTo>
                    <a:pt x="3" y="27"/>
                  </a:lnTo>
                  <a:lnTo>
                    <a:pt x="5" y="33"/>
                  </a:lnTo>
                  <a:lnTo>
                    <a:pt x="7" y="37"/>
                  </a:lnTo>
                  <a:lnTo>
                    <a:pt x="7" y="40"/>
                  </a:lnTo>
                  <a:lnTo>
                    <a:pt x="9" y="46"/>
                  </a:lnTo>
                  <a:lnTo>
                    <a:pt x="13" y="52"/>
                  </a:lnTo>
                  <a:lnTo>
                    <a:pt x="13" y="56"/>
                  </a:lnTo>
                  <a:lnTo>
                    <a:pt x="15" y="61"/>
                  </a:lnTo>
                  <a:lnTo>
                    <a:pt x="17" y="65"/>
                  </a:lnTo>
                  <a:lnTo>
                    <a:pt x="17" y="67"/>
                  </a:lnTo>
                  <a:lnTo>
                    <a:pt x="19" y="71"/>
                  </a:lnTo>
                  <a:lnTo>
                    <a:pt x="21" y="73"/>
                  </a:lnTo>
                  <a:lnTo>
                    <a:pt x="22" y="78"/>
                  </a:lnTo>
                  <a:lnTo>
                    <a:pt x="24" y="84"/>
                  </a:lnTo>
                  <a:lnTo>
                    <a:pt x="26" y="88"/>
                  </a:lnTo>
                  <a:lnTo>
                    <a:pt x="28" y="94"/>
                  </a:lnTo>
                  <a:lnTo>
                    <a:pt x="30" y="97"/>
                  </a:lnTo>
                  <a:lnTo>
                    <a:pt x="32" y="103"/>
                  </a:lnTo>
                  <a:lnTo>
                    <a:pt x="34" y="107"/>
                  </a:lnTo>
                  <a:lnTo>
                    <a:pt x="38" y="111"/>
                  </a:lnTo>
                  <a:lnTo>
                    <a:pt x="40" y="114"/>
                  </a:lnTo>
                  <a:lnTo>
                    <a:pt x="41" y="116"/>
                  </a:lnTo>
                  <a:lnTo>
                    <a:pt x="43" y="120"/>
                  </a:lnTo>
                  <a:lnTo>
                    <a:pt x="45" y="122"/>
                  </a:lnTo>
                  <a:lnTo>
                    <a:pt x="49" y="122"/>
                  </a:lnTo>
                  <a:lnTo>
                    <a:pt x="51" y="122"/>
                  </a:lnTo>
                  <a:lnTo>
                    <a:pt x="53" y="120"/>
                  </a:lnTo>
                  <a:lnTo>
                    <a:pt x="53" y="118"/>
                  </a:lnTo>
                  <a:lnTo>
                    <a:pt x="53" y="116"/>
                  </a:lnTo>
                  <a:lnTo>
                    <a:pt x="55" y="113"/>
                  </a:lnTo>
                  <a:lnTo>
                    <a:pt x="53" y="111"/>
                  </a:lnTo>
                  <a:lnTo>
                    <a:pt x="53" y="107"/>
                  </a:lnTo>
                  <a:lnTo>
                    <a:pt x="53" y="103"/>
                  </a:lnTo>
                  <a:lnTo>
                    <a:pt x="53" y="99"/>
                  </a:lnTo>
                  <a:lnTo>
                    <a:pt x="53" y="95"/>
                  </a:lnTo>
                  <a:lnTo>
                    <a:pt x="51" y="92"/>
                  </a:lnTo>
                  <a:lnTo>
                    <a:pt x="51" y="86"/>
                  </a:lnTo>
                  <a:lnTo>
                    <a:pt x="49" y="82"/>
                  </a:lnTo>
                  <a:lnTo>
                    <a:pt x="47" y="76"/>
                  </a:lnTo>
                  <a:lnTo>
                    <a:pt x="47" y="73"/>
                  </a:lnTo>
                  <a:lnTo>
                    <a:pt x="45" y="67"/>
                  </a:lnTo>
                  <a:lnTo>
                    <a:pt x="43" y="63"/>
                  </a:lnTo>
                  <a:lnTo>
                    <a:pt x="41" y="57"/>
                  </a:lnTo>
                  <a:lnTo>
                    <a:pt x="40" y="52"/>
                  </a:lnTo>
                  <a:lnTo>
                    <a:pt x="38" y="48"/>
                  </a:lnTo>
                  <a:lnTo>
                    <a:pt x="36" y="42"/>
                  </a:lnTo>
                  <a:lnTo>
                    <a:pt x="34" y="38"/>
                  </a:lnTo>
                  <a:lnTo>
                    <a:pt x="32" y="35"/>
                  </a:lnTo>
                  <a:lnTo>
                    <a:pt x="28" y="29"/>
                  </a:lnTo>
                  <a:lnTo>
                    <a:pt x="28" y="25"/>
                  </a:lnTo>
                  <a:lnTo>
                    <a:pt x="24" y="21"/>
                  </a:lnTo>
                  <a:lnTo>
                    <a:pt x="22" y="18"/>
                  </a:lnTo>
                  <a:lnTo>
                    <a:pt x="21" y="14"/>
                  </a:lnTo>
                  <a:lnTo>
                    <a:pt x="19" y="12"/>
                  </a:lnTo>
                  <a:lnTo>
                    <a:pt x="17" y="8"/>
                  </a:lnTo>
                  <a:lnTo>
                    <a:pt x="13" y="4"/>
                  </a:lnTo>
                  <a:lnTo>
                    <a:pt x="11" y="2"/>
                  </a:lnTo>
                  <a:lnTo>
                    <a:pt x="7" y="0"/>
                  </a:lnTo>
                  <a:lnTo>
                    <a:pt x="5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>
                <a:spcBef>
                  <a:spcPct val="20000"/>
                </a:spcBef>
                <a:buClr>
                  <a:schemeClr val="accent2"/>
                </a:buClr>
                <a:buFontTx/>
                <a:buChar char="•"/>
              </a:pPr>
              <a:endParaRPr lang="en-US" sz="2400" b="0">
                <a:solidFill>
                  <a:schemeClr val="bg2"/>
                </a:solidFill>
                <a:latin typeface="Tahoma" charset="0"/>
              </a:endParaRPr>
            </a:p>
          </p:txBody>
        </p:sp>
        <p:sp>
          <p:nvSpPr>
            <p:cNvPr id="43036" name="Freeform 25"/>
            <p:cNvSpPr>
              <a:spLocks/>
            </p:cNvSpPr>
            <p:nvPr/>
          </p:nvSpPr>
          <p:spPr bwMode="auto">
            <a:xfrm>
              <a:off x="4055" y="1471"/>
              <a:ext cx="32" cy="58"/>
            </a:xfrm>
            <a:custGeom>
              <a:avLst/>
              <a:gdLst>
                <a:gd name="T0" fmla="*/ 0 w 65"/>
                <a:gd name="T1" fmla="*/ 1 h 116"/>
                <a:gd name="T2" fmla="*/ 0 w 65"/>
                <a:gd name="T3" fmla="*/ 1 h 116"/>
                <a:gd name="T4" fmla="*/ 0 w 65"/>
                <a:gd name="T5" fmla="*/ 1 h 116"/>
                <a:gd name="T6" fmla="*/ 0 w 65"/>
                <a:gd name="T7" fmla="*/ 1 h 116"/>
                <a:gd name="T8" fmla="*/ 0 w 65"/>
                <a:gd name="T9" fmla="*/ 1 h 116"/>
                <a:gd name="T10" fmla="*/ 0 w 65"/>
                <a:gd name="T11" fmla="*/ 1 h 116"/>
                <a:gd name="T12" fmla="*/ 0 w 65"/>
                <a:gd name="T13" fmla="*/ 1 h 116"/>
                <a:gd name="T14" fmla="*/ 0 w 65"/>
                <a:gd name="T15" fmla="*/ 1 h 116"/>
                <a:gd name="T16" fmla="*/ 0 w 65"/>
                <a:gd name="T17" fmla="*/ 1 h 116"/>
                <a:gd name="T18" fmla="*/ 0 w 65"/>
                <a:gd name="T19" fmla="*/ 1 h 116"/>
                <a:gd name="T20" fmla="*/ 0 w 65"/>
                <a:gd name="T21" fmla="*/ 1 h 116"/>
                <a:gd name="T22" fmla="*/ 0 w 65"/>
                <a:gd name="T23" fmla="*/ 1 h 116"/>
                <a:gd name="T24" fmla="*/ 0 w 65"/>
                <a:gd name="T25" fmla="*/ 1 h 116"/>
                <a:gd name="T26" fmla="*/ 0 w 65"/>
                <a:gd name="T27" fmla="*/ 1 h 116"/>
                <a:gd name="T28" fmla="*/ 0 w 65"/>
                <a:gd name="T29" fmla="*/ 1 h 116"/>
                <a:gd name="T30" fmla="*/ 0 w 65"/>
                <a:gd name="T31" fmla="*/ 1 h 116"/>
                <a:gd name="T32" fmla="*/ 0 w 65"/>
                <a:gd name="T33" fmla="*/ 1 h 116"/>
                <a:gd name="T34" fmla="*/ 0 w 65"/>
                <a:gd name="T35" fmla="*/ 1 h 116"/>
                <a:gd name="T36" fmla="*/ 0 w 65"/>
                <a:gd name="T37" fmla="*/ 1 h 116"/>
                <a:gd name="T38" fmla="*/ 0 w 65"/>
                <a:gd name="T39" fmla="*/ 1 h 116"/>
                <a:gd name="T40" fmla="*/ 0 w 65"/>
                <a:gd name="T41" fmla="*/ 1 h 116"/>
                <a:gd name="T42" fmla="*/ 0 w 65"/>
                <a:gd name="T43" fmla="*/ 1 h 116"/>
                <a:gd name="T44" fmla="*/ 0 w 65"/>
                <a:gd name="T45" fmla="*/ 1 h 116"/>
                <a:gd name="T46" fmla="*/ 0 w 65"/>
                <a:gd name="T47" fmla="*/ 1 h 116"/>
                <a:gd name="T48" fmla="*/ 0 w 65"/>
                <a:gd name="T49" fmla="*/ 1 h 116"/>
                <a:gd name="T50" fmla="*/ 0 w 65"/>
                <a:gd name="T51" fmla="*/ 1 h 116"/>
                <a:gd name="T52" fmla="*/ 0 w 65"/>
                <a:gd name="T53" fmla="*/ 1 h 116"/>
                <a:gd name="T54" fmla="*/ 0 w 65"/>
                <a:gd name="T55" fmla="*/ 1 h 116"/>
                <a:gd name="T56" fmla="*/ 0 w 65"/>
                <a:gd name="T57" fmla="*/ 1 h 116"/>
                <a:gd name="T58" fmla="*/ 0 w 65"/>
                <a:gd name="T59" fmla="*/ 1 h 116"/>
                <a:gd name="T60" fmla="*/ 0 w 65"/>
                <a:gd name="T61" fmla="*/ 1 h 116"/>
                <a:gd name="T62" fmla="*/ 0 w 65"/>
                <a:gd name="T63" fmla="*/ 1 h 116"/>
                <a:gd name="T64" fmla="*/ 0 w 65"/>
                <a:gd name="T65" fmla="*/ 0 h 116"/>
                <a:gd name="T66" fmla="*/ 0 w 65"/>
                <a:gd name="T67" fmla="*/ 1 h 116"/>
                <a:gd name="T68" fmla="*/ 0 w 65"/>
                <a:gd name="T69" fmla="*/ 1 h 116"/>
                <a:gd name="T70" fmla="*/ 0 w 65"/>
                <a:gd name="T71" fmla="*/ 1 h 116"/>
                <a:gd name="T72" fmla="*/ 0 w 65"/>
                <a:gd name="T73" fmla="*/ 1 h 11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65"/>
                <a:gd name="T112" fmla="*/ 0 h 116"/>
                <a:gd name="T113" fmla="*/ 65 w 65"/>
                <a:gd name="T114" fmla="*/ 116 h 11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65" h="116">
                  <a:moveTo>
                    <a:pt x="0" y="17"/>
                  </a:moveTo>
                  <a:lnTo>
                    <a:pt x="0" y="19"/>
                  </a:lnTo>
                  <a:lnTo>
                    <a:pt x="0" y="22"/>
                  </a:lnTo>
                  <a:lnTo>
                    <a:pt x="2" y="22"/>
                  </a:lnTo>
                  <a:lnTo>
                    <a:pt x="2" y="26"/>
                  </a:lnTo>
                  <a:lnTo>
                    <a:pt x="4" y="30"/>
                  </a:lnTo>
                  <a:lnTo>
                    <a:pt x="6" y="34"/>
                  </a:lnTo>
                  <a:lnTo>
                    <a:pt x="8" y="36"/>
                  </a:lnTo>
                  <a:lnTo>
                    <a:pt x="10" y="40"/>
                  </a:lnTo>
                  <a:lnTo>
                    <a:pt x="12" y="45"/>
                  </a:lnTo>
                  <a:lnTo>
                    <a:pt x="14" y="49"/>
                  </a:lnTo>
                  <a:lnTo>
                    <a:pt x="15" y="55"/>
                  </a:lnTo>
                  <a:lnTo>
                    <a:pt x="19" y="59"/>
                  </a:lnTo>
                  <a:lnTo>
                    <a:pt x="21" y="64"/>
                  </a:lnTo>
                  <a:lnTo>
                    <a:pt x="23" y="68"/>
                  </a:lnTo>
                  <a:lnTo>
                    <a:pt x="25" y="74"/>
                  </a:lnTo>
                  <a:lnTo>
                    <a:pt x="29" y="78"/>
                  </a:lnTo>
                  <a:lnTo>
                    <a:pt x="31" y="81"/>
                  </a:lnTo>
                  <a:lnTo>
                    <a:pt x="33" y="87"/>
                  </a:lnTo>
                  <a:lnTo>
                    <a:pt x="34" y="91"/>
                  </a:lnTo>
                  <a:lnTo>
                    <a:pt x="38" y="95"/>
                  </a:lnTo>
                  <a:lnTo>
                    <a:pt x="40" y="98"/>
                  </a:lnTo>
                  <a:lnTo>
                    <a:pt x="42" y="102"/>
                  </a:lnTo>
                  <a:lnTo>
                    <a:pt x="44" y="106"/>
                  </a:lnTo>
                  <a:lnTo>
                    <a:pt x="46" y="108"/>
                  </a:lnTo>
                  <a:lnTo>
                    <a:pt x="48" y="110"/>
                  </a:lnTo>
                  <a:lnTo>
                    <a:pt x="50" y="114"/>
                  </a:lnTo>
                  <a:lnTo>
                    <a:pt x="52" y="116"/>
                  </a:lnTo>
                  <a:lnTo>
                    <a:pt x="55" y="116"/>
                  </a:lnTo>
                  <a:lnTo>
                    <a:pt x="57" y="114"/>
                  </a:lnTo>
                  <a:lnTo>
                    <a:pt x="61" y="112"/>
                  </a:lnTo>
                  <a:lnTo>
                    <a:pt x="61" y="110"/>
                  </a:lnTo>
                  <a:lnTo>
                    <a:pt x="65" y="108"/>
                  </a:lnTo>
                  <a:lnTo>
                    <a:pt x="65" y="106"/>
                  </a:lnTo>
                  <a:lnTo>
                    <a:pt x="65" y="102"/>
                  </a:lnTo>
                  <a:lnTo>
                    <a:pt x="65" y="100"/>
                  </a:lnTo>
                  <a:lnTo>
                    <a:pt x="65" y="97"/>
                  </a:lnTo>
                  <a:lnTo>
                    <a:pt x="65" y="95"/>
                  </a:lnTo>
                  <a:lnTo>
                    <a:pt x="63" y="91"/>
                  </a:lnTo>
                  <a:lnTo>
                    <a:pt x="61" y="87"/>
                  </a:lnTo>
                  <a:lnTo>
                    <a:pt x="61" y="85"/>
                  </a:lnTo>
                  <a:lnTo>
                    <a:pt x="59" y="81"/>
                  </a:lnTo>
                  <a:lnTo>
                    <a:pt x="59" y="79"/>
                  </a:lnTo>
                  <a:lnTo>
                    <a:pt x="57" y="74"/>
                  </a:lnTo>
                  <a:lnTo>
                    <a:pt x="53" y="72"/>
                  </a:lnTo>
                  <a:lnTo>
                    <a:pt x="52" y="66"/>
                  </a:lnTo>
                  <a:lnTo>
                    <a:pt x="52" y="64"/>
                  </a:lnTo>
                  <a:lnTo>
                    <a:pt x="48" y="59"/>
                  </a:lnTo>
                  <a:lnTo>
                    <a:pt x="46" y="55"/>
                  </a:lnTo>
                  <a:lnTo>
                    <a:pt x="44" y="51"/>
                  </a:lnTo>
                  <a:lnTo>
                    <a:pt x="42" y="47"/>
                  </a:lnTo>
                  <a:lnTo>
                    <a:pt x="40" y="43"/>
                  </a:lnTo>
                  <a:lnTo>
                    <a:pt x="36" y="38"/>
                  </a:lnTo>
                  <a:lnTo>
                    <a:pt x="34" y="34"/>
                  </a:lnTo>
                  <a:lnTo>
                    <a:pt x="33" y="30"/>
                  </a:lnTo>
                  <a:lnTo>
                    <a:pt x="31" y="26"/>
                  </a:lnTo>
                  <a:lnTo>
                    <a:pt x="29" y="22"/>
                  </a:lnTo>
                  <a:lnTo>
                    <a:pt x="25" y="19"/>
                  </a:lnTo>
                  <a:lnTo>
                    <a:pt x="25" y="15"/>
                  </a:lnTo>
                  <a:lnTo>
                    <a:pt x="21" y="13"/>
                  </a:lnTo>
                  <a:lnTo>
                    <a:pt x="19" y="9"/>
                  </a:lnTo>
                  <a:lnTo>
                    <a:pt x="17" y="7"/>
                  </a:lnTo>
                  <a:lnTo>
                    <a:pt x="17" y="5"/>
                  </a:lnTo>
                  <a:lnTo>
                    <a:pt x="14" y="1"/>
                  </a:lnTo>
                  <a:lnTo>
                    <a:pt x="12" y="0"/>
                  </a:lnTo>
                  <a:lnTo>
                    <a:pt x="8" y="0"/>
                  </a:lnTo>
                  <a:lnTo>
                    <a:pt x="6" y="1"/>
                  </a:lnTo>
                  <a:lnTo>
                    <a:pt x="4" y="3"/>
                  </a:lnTo>
                  <a:lnTo>
                    <a:pt x="2" y="7"/>
                  </a:lnTo>
                  <a:lnTo>
                    <a:pt x="0" y="11"/>
                  </a:lnTo>
                  <a:lnTo>
                    <a:pt x="0" y="15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>
                <a:spcBef>
                  <a:spcPct val="20000"/>
                </a:spcBef>
                <a:buClr>
                  <a:schemeClr val="accent2"/>
                </a:buClr>
                <a:buFontTx/>
                <a:buChar char="•"/>
              </a:pPr>
              <a:endParaRPr lang="en-US" sz="2400" b="0">
                <a:solidFill>
                  <a:schemeClr val="bg2"/>
                </a:solidFill>
                <a:latin typeface="Tahoma" charset="0"/>
              </a:endParaRPr>
            </a:p>
          </p:txBody>
        </p:sp>
        <p:sp>
          <p:nvSpPr>
            <p:cNvPr id="43037" name="Freeform 26"/>
            <p:cNvSpPr>
              <a:spLocks/>
            </p:cNvSpPr>
            <p:nvPr/>
          </p:nvSpPr>
          <p:spPr bwMode="auto">
            <a:xfrm>
              <a:off x="4053" y="1404"/>
              <a:ext cx="35" cy="49"/>
            </a:xfrm>
            <a:custGeom>
              <a:avLst/>
              <a:gdLst>
                <a:gd name="T0" fmla="*/ 0 w 71"/>
                <a:gd name="T1" fmla="*/ 1 h 98"/>
                <a:gd name="T2" fmla="*/ 0 w 71"/>
                <a:gd name="T3" fmla="*/ 1 h 98"/>
                <a:gd name="T4" fmla="*/ 0 w 71"/>
                <a:gd name="T5" fmla="*/ 1 h 98"/>
                <a:gd name="T6" fmla="*/ 0 w 71"/>
                <a:gd name="T7" fmla="*/ 1 h 98"/>
                <a:gd name="T8" fmla="*/ 0 w 71"/>
                <a:gd name="T9" fmla="*/ 1 h 98"/>
                <a:gd name="T10" fmla="*/ 0 w 71"/>
                <a:gd name="T11" fmla="*/ 1 h 98"/>
                <a:gd name="T12" fmla="*/ 0 w 71"/>
                <a:gd name="T13" fmla="*/ 1 h 98"/>
                <a:gd name="T14" fmla="*/ 0 w 71"/>
                <a:gd name="T15" fmla="*/ 1 h 98"/>
                <a:gd name="T16" fmla="*/ 0 w 71"/>
                <a:gd name="T17" fmla="*/ 1 h 98"/>
                <a:gd name="T18" fmla="*/ 0 w 71"/>
                <a:gd name="T19" fmla="*/ 1 h 98"/>
                <a:gd name="T20" fmla="*/ 0 w 71"/>
                <a:gd name="T21" fmla="*/ 1 h 98"/>
                <a:gd name="T22" fmla="*/ 0 w 71"/>
                <a:gd name="T23" fmla="*/ 1 h 98"/>
                <a:gd name="T24" fmla="*/ 0 w 71"/>
                <a:gd name="T25" fmla="*/ 1 h 98"/>
                <a:gd name="T26" fmla="*/ 0 w 71"/>
                <a:gd name="T27" fmla="*/ 1 h 98"/>
                <a:gd name="T28" fmla="*/ 0 w 71"/>
                <a:gd name="T29" fmla="*/ 1 h 98"/>
                <a:gd name="T30" fmla="*/ 0 w 71"/>
                <a:gd name="T31" fmla="*/ 1 h 98"/>
                <a:gd name="T32" fmla="*/ 0 w 71"/>
                <a:gd name="T33" fmla="*/ 1 h 98"/>
                <a:gd name="T34" fmla="*/ 0 w 71"/>
                <a:gd name="T35" fmla="*/ 1 h 98"/>
                <a:gd name="T36" fmla="*/ 0 w 71"/>
                <a:gd name="T37" fmla="*/ 1 h 98"/>
                <a:gd name="T38" fmla="*/ 0 w 71"/>
                <a:gd name="T39" fmla="*/ 1 h 98"/>
                <a:gd name="T40" fmla="*/ 0 w 71"/>
                <a:gd name="T41" fmla="*/ 1 h 98"/>
                <a:gd name="T42" fmla="*/ 0 w 71"/>
                <a:gd name="T43" fmla="*/ 1 h 98"/>
                <a:gd name="T44" fmla="*/ 0 w 71"/>
                <a:gd name="T45" fmla="*/ 1 h 98"/>
                <a:gd name="T46" fmla="*/ 0 w 71"/>
                <a:gd name="T47" fmla="*/ 1 h 98"/>
                <a:gd name="T48" fmla="*/ 0 w 71"/>
                <a:gd name="T49" fmla="*/ 1 h 98"/>
                <a:gd name="T50" fmla="*/ 0 w 71"/>
                <a:gd name="T51" fmla="*/ 1 h 98"/>
                <a:gd name="T52" fmla="*/ 0 w 71"/>
                <a:gd name="T53" fmla="*/ 1 h 98"/>
                <a:gd name="T54" fmla="*/ 0 w 71"/>
                <a:gd name="T55" fmla="*/ 1 h 98"/>
                <a:gd name="T56" fmla="*/ 0 w 71"/>
                <a:gd name="T57" fmla="*/ 1 h 98"/>
                <a:gd name="T58" fmla="*/ 0 w 71"/>
                <a:gd name="T59" fmla="*/ 0 h 98"/>
                <a:gd name="T60" fmla="*/ 0 w 71"/>
                <a:gd name="T61" fmla="*/ 1 h 98"/>
                <a:gd name="T62" fmla="*/ 0 w 71"/>
                <a:gd name="T63" fmla="*/ 1 h 98"/>
                <a:gd name="T64" fmla="*/ 0 w 71"/>
                <a:gd name="T65" fmla="*/ 1 h 98"/>
                <a:gd name="T66" fmla="*/ 0 w 71"/>
                <a:gd name="T67" fmla="*/ 1 h 98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71"/>
                <a:gd name="T103" fmla="*/ 0 h 98"/>
                <a:gd name="T104" fmla="*/ 71 w 71"/>
                <a:gd name="T105" fmla="*/ 98 h 98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71" h="98">
                  <a:moveTo>
                    <a:pt x="0" y="19"/>
                  </a:moveTo>
                  <a:lnTo>
                    <a:pt x="0" y="19"/>
                  </a:lnTo>
                  <a:lnTo>
                    <a:pt x="2" y="22"/>
                  </a:lnTo>
                  <a:lnTo>
                    <a:pt x="4" y="24"/>
                  </a:lnTo>
                  <a:lnTo>
                    <a:pt x="6" y="28"/>
                  </a:lnTo>
                  <a:lnTo>
                    <a:pt x="8" y="30"/>
                  </a:lnTo>
                  <a:lnTo>
                    <a:pt x="10" y="34"/>
                  </a:lnTo>
                  <a:lnTo>
                    <a:pt x="12" y="36"/>
                  </a:lnTo>
                  <a:lnTo>
                    <a:pt x="14" y="40"/>
                  </a:lnTo>
                  <a:lnTo>
                    <a:pt x="16" y="43"/>
                  </a:lnTo>
                  <a:lnTo>
                    <a:pt x="19" y="47"/>
                  </a:lnTo>
                  <a:lnTo>
                    <a:pt x="21" y="51"/>
                  </a:lnTo>
                  <a:lnTo>
                    <a:pt x="25" y="55"/>
                  </a:lnTo>
                  <a:lnTo>
                    <a:pt x="27" y="59"/>
                  </a:lnTo>
                  <a:lnTo>
                    <a:pt x="31" y="60"/>
                  </a:lnTo>
                  <a:lnTo>
                    <a:pt x="33" y="64"/>
                  </a:lnTo>
                  <a:lnTo>
                    <a:pt x="35" y="68"/>
                  </a:lnTo>
                  <a:lnTo>
                    <a:pt x="38" y="72"/>
                  </a:lnTo>
                  <a:lnTo>
                    <a:pt x="40" y="76"/>
                  </a:lnTo>
                  <a:lnTo>
                    <a:pt x="44" y="78"/>
                  </a:lnTo>
                  <a:lnTo>
                    <a:pt x="46" y="81"/>
                  </a:lnTo>
                  <a:lnTo>
                    <a:pt x="48" y="85"/>
                  </a:lnTo>
                  <a:lnTo>
                    <a:pt x="54" y="91"/>
                  </a:lnTo>
                  <a:lnTo>
                    <a:pt x="57" y="95"/>
                  </a:lnTo>
                  <a:lnTo>
                    <a:pt x="59" y="97"/>
                  </a:lnTo>
                  <a:lnTo>
                    <a:pt x="63" y="98"/>
                  </a:lnTo>
                  <a:lnTo>
                    <a:pt x="65" y="98"/>
                  </a:lnTo>
                  <a:lnTo>
                    <a:pt x="69" y="98"/>
                  </a:lnTo>
                  <a:lnTo>
                    <a:pt x="69" y="97"/>
                  </a:lnTo>
                  <a:lnTo>
                    <a:pt x="71" y="95"/>
                  </a:lnTo>
                  <a:lnTo>
                    <a:pt x="71" y="91"/>
                  </a:lnTo>
                  <a:lnTo>
                    <a:pt x="71" y="89"/>
                  </a:lnTo>
                  <a:lnTo>
                    <a:pt x="71" y="85"/>
                  </a:lnTo>
                  <a:lnTo>
                    <a:pt x="71" y="81"/>
                  </a:lnTo>
                  <a:lnTo>
                    <a:pt x="69" y="78"/>
                  </a:lnTo>
                  <a:lnTo>
                    <a:pt x="69" y="74"/>
                  </a:lnTo>
                  <a:lnTo>
                    <a:pt x="65" y="68"/>
                  </a:lnTo>
                  <a:lnTo>
                    <a:pt x="63" y="64"/>
                  </a:lnTo>
                  <a:lnTo>
                    <a:pt x="59" y="60"/>
                  </a:lnTo>
                  <a:lnTo>
                    <a:pt x="57" y="57"/>
                  </a:lnTo>
                  <a:lnTo>
                    <a:pt x="56" y="55"/>
                  </a:lnTo>
                  <a:lnTo>
                    <a:pt x="54" y="51"/>
                  </a:lnTo>
                  <a:lnTo>
                    <a:pt x="52" y="47"/>
                  </a:lnTo>
                  <a:lnTo>
                    <a:pt x="50" y="45"/>
                  </a:lnTo>
                  <a:lnTo>
                    <a:pt x="46" y="41"/>
                  </a:lnTo>
                  <a:lnTo>
                    <a:pt x="44" y="38"/>
                  </a:lnTo>
                  <a:lnTo>
                    <a:pt x="42" y="34"/>
                  </a:lnTo>
                  <a:lnTo>
                    <a:pt x="40" y="32"/>
                  </a:lnTo>
                  <a:lnTo>
                    <a:pt x="37" y="28"/>
                  </a:lnTo>
                  <a:lnTo>
                    <a:pt x="35" y="24"/>
                  </a:lnTo>
                  <a:lnTo>
                    <a:pt x="33" y="22"/>
                  </a:lnTo>
                  <a:lnTo>
                    <a:pt x="31" y="19"/>
                  </a:lnTo>
                  <a:lnTo>
                    <a:pt x="27" y="17"/>
                  </a:lnTo>
                  <a:lnTo>
                    <a:pt x="25" y="15"/>
                  </a:lnTo>
                  <a:lnTo>
                    <a:pt x="21" y="9"/>
                  </a:lnTo>
                  <a:lnTo>
                    <a:pt x="19" y="5"/>
                  </a:lnTo>
                  <a:lnTo>
                    <a:pt x="16" y="2"/>
                  </a:lnTo>
                  <a:lnTo>
                    <a:pt x="14" y="2"/>
                  </a:lnTo>
                  <a:lnTo>
                    <a:pt x="12" y="0"/>
                  </a:lnTo>
                  <a:lnTo>
                    <a:pt x="8" y="2"/>
                  </a:lnTo>
                  <a:lnTo>
                    <a:pt x="6" y="3"/>
                  </a:lnTo>
                  <a:lnTo>
                    <a:pt x="4" y="7"/>
                  </a:lnTo>
                  <a:lnTo>
                    <a:pt x="2" y="11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>
                <a:spcBef>
                  <a:spcPct val="20000"/>
                </a:spcBef>
                <a:buClr>
                  <a:schemeClr val="accent2"/>
                </a:buClr>
                <a:buFontTx/>
                <a:buChar char="•"/>
              </a:pPr>
              <a:endParaRPr lang="en-US" sz="2400" b="0">
                <a:solidFill>
                  <a:schemeClr val="bg2"/>
                </a:solidFill>
                <a:latin typeface="Tahoma" charset="0"/>
              </a:endParaRPr>
            </a:p>
          </p:txBody>
        </p:sp>
        <p:sp>
          <p:nvSpPr>
            <p:cNvPr id="43038" name="Freeform 27"/>
            <p:cNvSpPr>
              <a:spLocks/>
            </p:cNvSpPr>
            <p:nvPr/>
          </p:nvSpPr>
          <p:spPr bwMode="auto">
            <a:xfrm>
              <a:off x="3791" y="1505"/>
              <a:ext cx="113" cy="103"/>
            </a:xfrm>
            <a:custGeom>
              <a:avLst/>
              <a:gdLst>
                <a:gd name="T0" fmla="*/ 1 w 226"/>
                <a:gd name="T1" fmla="*/ 1 h 205"/>
                <a:gd name="T2" fmla="*/ 1 w 226"/>
                <a:gd name="T3" fmla="*/ 1 h 205"/>
                <a:gd name="T4" fmla="*/ 1 w 226"/>
                <a:gd name="T5" fmla="*/ 1 h 205"/>
                <a:gd name="T6" fmla="*/ 1 w 226"/>
                <a:gd name="T7" fmla="*/ 1 h 205"/>
                <a:gd name="T8" fmla="*/ 1 w 226"/>
                <a:gd name="T9" fmla="*/ 1 h 205"/>
                <a:gd name="T10" fmla="*/ 1 w 226"/>
                <a:gd name="T11" fmla="*/ 1 h 205"/>
                <a:gd name="T12" fmla="*/ 1 w 226"/>
                <a:gd name="T13" fmla="*/ 1 h 205"/>
                <a:gd name="T14" fmla="*/ 1 w 226"/>
                <a:gd name="T15" fmla="*/ 1 h 205"/>
                <a:gd name="T16" fmla="*/ 1 w 226"/>
                <a:gd name="T17" fmla="*/ 1 h 205"/>
                <a:gd name="T18" fmla="*/ 1 w 226"/>
                <a:gd name="T19" fmla="*/ 1 h 205"/>
                <a:gd name="T20" fmla="*/ 1 w 226"/>
                <a:gd name="T21" fmla="*/ 1 h 205"/>
                <a:gd name="T22" fmla="*/ 1 w 226"/>
                <a:gd name="T23" fmla="*/ 1 h 205"/>
                <a:gd name="T24" fmla="*/ 1 w 226"/>
                <a:gd name="T25" fmla="*/ 1 h 205"/>
                <a:gd name="T26" fmla="*/ 1 w 226"/>
                <a:gd name="T27" fmla="*/ 1 h 205"/>
                <a:gd name="T28" fmla="*/ 1 w 226"/>
                <a:gd name="T29" fmla="*/ 1 h 205"/>
                <a:gd name="T30" fmla="*/ 1 w 226"/>
                <a:gd name="T31" fmla="*/ 1 h 205"/>
                <a:gd name="T32" fmla="*/ 1 w 226"/>
                <a:gd name="T33" fmla="*/ 1 h 205"/>
                <a:gd name="T34" fmla="*/ 1 w 226"/>
                <a:gd name="T35" fmla="*/ 1 h 205"/>
                <a:gd name="T36" fmla="*/ 1 w 226"/>
                <a:gd name="T37" fmla="*/ 0 h 205"/>
                <a:gd name="T38" fmla="*/ 1 w 226"/>
                <a:gd name="T39" fmla="*/ 1 h 205"/>
                <a:gd name="T40" fmla="*/ 1 w 226"/>
                <a:gd name="T41" fmla="*/ 1 h 205"/>
                <a:gd name="T42" fmla="*/ 1 w 226"/>
                <a:gd name="T43" fmla="*/ 1 h 205"/>
                <a:gd name="T44" fmla="*/ 1 w 226"/>
                <a:gd name="T45" fmla="*/ 1 h 205"/>
                <a:gd name="T46" fmla="*/ 1 w 226"/>
                <a:gd name="T47" fmla="*/ 1 h 205"/>
                <a:gd name="T48" fmla="*/ 1 w 226"/>
                <a:gd name="T49" fmla="*/ 1 h 205"/>
                <a:gd name="T50" fmla="*/ 1 w 226"/>
                <a:gd name="T51" fmla="*/ 1 h 205"/>
                <a:gd name="T52" fmla="*/ 1 w 226"/>
                <a:gd name="T53" fmla="*/ 1 h 205"/>
                <a:gd name="T54" fmla="*/ 1 w 226"/>
                <a:gd name="T55" fmla="*/ 1 h 205"/>
                <a:gd name="T56" fmla="*/ 1 w 226"/>
                <a:gd name="T57" fmla="*/ 1 h 205"/>
                <a:gd name="T58" fmla="*/ 1 w 226"/>
                <a:gd name="T59" fmla="*/ 1 h 205"/>
                <a:gd name="T60" fmla="*/ 1 w 226"/>
                <a:gd name="T61" fmla="*/ 1 h 205"/>
                <a:gd name="T62" fmla="*/ 1 w 226"/>
                <a:gd name="T63" fmla="*/ 1 h 205"/>
                <a:gd name="T64" fmla="*/ 1 w 226"/>
                <a:gd name="T65" fmla="*/ 1 h 205"/>
                <a:gd name="T66" fmla="*/ 1 w 226"/>
                <a:gd name="T67" fmla="*/ 1 h 205"/>
                <a:gd name="T68" fmla="*/ 1 w 226"/>
                <a:gd name="T69" fmla="*/ 1 h 205"/>
                <a:gd name="T70" fmla="*/ 1 w 226"/>
                <a:gd name="T71" fmla="*/ 1 h 205"/>
                <a:gd name="T72" fmla="*/ 1 w 226"/>
                <a:gd name="T73" fmla="*/ 1 h 205"/>
                <a:gd name="T74" fmla="*/ 1 w 226"/>
                <a:gd name="T75" fmla="*/ 1 h 205"/>
                <a:gd name="T76" fmla="*/ 1 w 226"/>
                <a:gd name="T77" fmla="*/ 1 h 205"/>
                <a:gd name="T78" fmla="*/ 1 w 226"/>
                <a:gd name="T79" fmla="*/ 1 h 205"/>
                <a:gd name="T80" fmla="*/ 1 w 226"/>
                <a:gd name="T81" fmla="*/ 1 h 205"/>
                <a:gd name="T82" fmla="*/ 1 w 226"/>
                <a:gd name="T83" fmla="*/ 1 h 205"/>
                <a:gd name="T84" fmla="*/ 1 w 226"/>
                <a:gd name="T85" fmla="*/ 1 h 205"/>
                <a:gd name="T86" fmla="*/ 1 w 226"/>
                <a:gd name="T87" fmla="*/ 1 h 205"/>
                <a:gd name="T88" fmla="*/ 1 w 226"/>
                <a:gd name="T89" fmla="*/ 1 h 205"/>
                <a:gd name="T90" fmla="*/ 1 w 226"/>
                <a:gd name="T91" fmla="*/ 1 h 205"/>
                <a:gd name="T92" fmla="*/ 1 w 226"/>
                <a:gd name="T93" fmla="*/ 1 h 205"/>
                <a:gd name="T94" fmla="*/ 1 w 226"/>
                <a:gd name="T95" fmla="*/ 1 h 205"/>
                <a:gd name="T96" fmla="*/ 1 w 226"/>
                <a:gd name="T97" fmla="*/ 1 h 205"/>
                <a:gd name="T98" fmla="*/ 1 w 226"/>
                <a:gd name="T99" fmla="*/ 1 h 205"/>
                <a:gd name="T100" fmla="*/ 0 w 226"/>
                <a:gd name="T101" fmla="*/ 0 h 205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26"/>
                <a:gd name="T154" fmla="*/ 0 h 205"/>
                <a:gd name="T155" fmla="*/ 226 w 226"/>
                <a:gd name="T156" fmla="*/ 205 h 205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26" h="205">
                  <a:moveTo>
                    <a:pt x="0" y="0"/>
                  </a:moveTo>
                  <a:lnTo>
                    <a:pt x="15" y="144"/>
                  </a:lnTo>
                  <a:lnTo>
                    <a:pt x="15" y="146"/>
                  </a:lnTo>
                  <a:lnTo>
                    <a:pt x="17" y="150"/>
                  </a:lnTo>
                  <a:lnTo>
                    <a:pt x="21" y="154"/>
                  </a:lnTo>
                  <a:lnTo>
                    <a:pt x="22" y="158"/>
                  </a:lnTo>
                  <a:lnTo>
                    <a:pt x="26" y="163"/>
                  </a:lnTo>
                  <a:lnTo>
                    <a:pt x="30" y="165"/>
                  </a:lnTo>
                  <a:lnTo>
                    <a:pt x="32" y="169"/>
                  </a:lnTo>
                  <a:lnTo>
                    <a:pt x="34" y="171"/>
                  </a:lnTo>
                  <a:lnTo>
                    <a:pt x="38" y="175"/>
                  </a:lnTo>
                  <a:lnTo>
                    <a:pt x="40" y="177"/>
                  </a:lnTo>
                  <a:lnTo>
                    <a:pt x="43" y="181"/>
                  </a:lnTo>
                  <a:lnTo>
                    <a:pt x="47" y="182"/>
                  </a:lnTo>
                  <a:lnTo>
                    <a:pt x="51" y="184"/>
                  </a:lnTo>
                  <a:lnTo>
                    <a:pt x="53" y="188"/>
                  </a:lnTo>
                  <a:lnTo>
                    <a:pt x="57" y="190"/>
                  </a:lnTo>
                  <a:lnTo>
                    <a:pt x="62" y="192"/>
                  </a:lnTo>
                  <a:lnTo>
                    <a:pt x="66" y="196"/>
                  </a:lnTo>
                  <a:lnTo>
                    <a:pt x="70" y="196"/>
                  </a:lnTo>
                  <a:lnTo>
                    <a:pt x="74" y="198"/>
                  </a:lnTo>
                  <a:lnTo>
                    <a:pt x="80" y="200"/>
                  </a:lnTo>
                  <a:lnTo>
                    <a:pt x="83" y="201"/>
                  </a:lnTo>
                  <a:lnTo>
                    <a:pt x="89" y="201"/>
                  </a:lnTo>
                  <a:lnTo>
                    <a:pt x="93" y="203"/>
                  </a:lnTo>
                  <a:lnTo>
                    <a:pt x="97" y="203"/>
                  </a:lnTo>
                  <a:lnTo>
                    <a:pt x="99" y="203"/>
                  </a:lnTo>
                  <a:lnTo>
                    <a:pt x="102" y="203"/>
                  </a:lnTo>
                  <a:lnTo>
                    <a:pt x="104" y="205"/>
                  </a:lnTo>
                  <a:lnTo>
                    <a:pt x="110" y="203"/>
                  </a:lnTo>
                  <a:lnTo>
                    <a:pt x="116" y="203"/>
                  </a:lnTo>
                  <a:lnTo>
                    <a:pt x="119" y="203"/>
                  </a:lnTo>
                  <a:lnTo>
                    <a:pt x="125" y="201"/>
                  </a:lnTo>
                  <a:lnTo>
                    <a:pt x="131" y="201"/>
                  </a:lnTo>
                  <a:lnTo>
                    <a:pt x="137" y="200"/>
                  </a:lnTo>
                  <a:lnTo>
                    <a:pt x="140" y="198"/>
                  </a:lnTo>
                  <a:lnTo>
                    <a:pt x="146" y="198"/>
                  </a:lnTo>
                  <a:lnTo>
                    <a:pt x="150" y="196"/>
                  </a:lnTo>
                  <a:lnTo>
                    <a:pt x="156" y="194"/>
                  </a:lnTo>
                  <a:lnTo>
                    <a:pt x="159" y="192"/>
                  </a:lnTo>
                  <a:lnTo>
                    <a:pt x="165" y="190"/>
                  </a:lnTo>
                  <a:lnTo>
                    <a:pt x="169" y="188"/>
                  </a:lnTo>
                  <a:lnTo>
                    <a:pt x="173" y="186"/>
                  </a:lnTo>
                  <a:lnTo>
                    <a:pt x="176" y="184"/>
                  </a:lnTo>
                  <a:lnTo>
                    <a:pt x="180" y="182"/>
                  </a:lnTo>
                  <a:lnTo>
                    <a:pt x="184" y="181"/>
                  </a:lnTo>
                  <a:lnTo>
                    <a:pt x="186" y="179"/>
                  </a:lnTo>
                  <a:lnTo>
                    <a:pt x="190" y="175"/>
                  </a:lnTo>
                  <a:lnTo>
                    <a:pt x="194" y="173"/>
                  </a:lnTo>
                  <a:lnTo>
                    <a:pt x="199" y="171"/>
                  </a:lnTo>
                  <a:lnTo>
                    <a:pt x="203" y="167"/>
                  </a:lnTo>
                  <a:lnTo>
                    <a:pt x="207" y="163"/>
                  </a:lnTo>
                  <a:lnTo>
                    <a:pt x="211" y="162"/>
                  </a:lnTo>
                  <a:lnTo>
                    <a:pt x="211" y="160"/>
                  </a:lnTo>
                  <a:lnTo>
                    <a:pt x="213" y="160"/>
                  </a:lnTo>
                  <a:lnTo>
                    <a:pt x="226" y="6"/>
                  </a:lnTo>
                  <a:lnTo>
                    <a:pt x="207" y="0"/>
                  </a:lnTo>
                  <a:lnTo>
                    <a:pt x="207" y="2"/>
                  </a:lnTo>
                  <a:lnTo>
                    <a:pt x="205" y="6"/>
                  </a:lnTo>
                  <a:lnTo>
                    <a:pt x="205" y="9"/>
                  </a:lnTo>
                  <a:lnTo>
                    <a:pt x="205" y="13"/>
                  </a:lnTo>
                  <a:lnTo>
                    <a:pt x="205" y="17"/>
                  </a:lnTo>
                  <a:lnTo>
                    <a:pt x="205" y="23"/>
                  </a:lnTo>
                  <a:lnTo>
                    <a:pt x="203" y="27"/>
                  </a:lnTo>
                  <a:lnTo>
                    <a:pt x="203" y="32"/>
                  </a:lnTo>
                  <a:lnTo>
                    <a:pt x="203" y="34"/>
                  </a:lnTo>
                  <a:lnTo>
                    <a:pt x="203" y="38"/>
                  </a:lnTo>
                  <a:lnTo>
                    <a:pt x="201" y="42"/>
                  </a:lnTo>
                  <a:lnTo>
                    <a:pt x="201" y="44"/>
                  </a:lnTo>
                  <a:lnTo>
                    <a:pt x="201" y="48"/>
                  </a:lnTo>
                  <a:lnTo>
                    <a:pt x="201" y="49"/>
                  </a:lnTo>
                  <a:lnTo>
                    <a:pt x="201" y="53"/>
                  </a:lnTo>
                  <a:lnTo>
                    <a:pt x="201" y="57"/>
                  </a:lnTo>
                  <a:lnTo>
                    <a:pt x="201" y="61"/>
                  </a:lnTo>
                  <a:lnTo>
                    <a:pt x="199" y="65"/>
                  </a:lnTo>
                  <a:lnTo>
                    <a:pt x="199" y="67"/>
                  </a:lnTo>
                  <a:lnTo>
                    <a:pt x="199" y="70"/>
                  </a:lnTo>
                  <a:lnTo>
                    <a:pt x="199" y="74"/>
                  </a:lnTo>
                  <a:lnTo>
                    <a:pt x="199" y="76"/>
                  </a:lnTo>
                  <a:lnTo>
                    <a:pt x="199" y="80"/>
                  </a:lnTo>
                  <a:lnTo>
                    <a:pt x="199" y="84"/>
                  </a:lnTo>
                  <a:lnTo>
                    <a:pt x="197" y="87"/>
                  </a:lnTo>
                  <a:lnTo>
                    <a:pt x="197" y="89"/>
                  </a:lnTo>
                  <a:lnTo>
                    <a:pt x="197" y="93"/>
                  </a:lnTo>
                  <a:lnTo>
                    <a:pt x="197" y="97"/>
                  </a:lnTo>
                  <a:lnTo>
                    <a:pt x="195" y="101"/>
                  </a:lnTo>
                  <a:lnTo>
                    <a:pt x="195" y="103"/>
                  </a:lnTo>
                  <a:lnTo>
                    <a:pt x="195" y="106"/>
                  </a:lnTo>
                  <a:lnTo>
                    <a:pt x="195" y="110"/>
                  </a:lnTo>
                  <a:lnTo>
                    <a:pt x="195" y="112"/>
                  </a:lnTo>
                  <a:lnTo>
                    <a:pt x="194" y="116"/>
                  </a:lnTo>
                  <a:lnTo>
                    <a:pt x="194" y="118"/>
                  </a:lnTo>
                  <a:lnTo>
                    <a:pt x="194" y="122"/>
                  </a:lnTo>
                  <a:lnTo>
                    <a:pt x="194" y="127"/>
                  </a:lnTo>
                  <a:lnTo>
                    <a:pt x="194" y="131"/>
                  </a:lnTo>
                  <a:lnTo>
                    <a:pt x="192" y="135"/>
                  </a:lnTo>
                  <a:lnTo>
                    <a:pt x="192" y="141"/>
                  </a:lnTo>
                  <a:lnTo>
                    <a:pt x="192" y="143"/>
                  </a:lnTo>
                  <a:lnTo>
                    <a:pt x="192" y="146"/>
                  </a:lnTo>
                  <a:lnTo>
                    <a:pt x="192" y="148"/>
                  </a:lnTo>
                  <a:lnTo>
                    <a:pt x="192" y="150"/>
                  </a:lnTo>
                  <a:lnTo>
                    <a:pt x="190" y="152"/>
                  </a:lnTo>
                  <a:lnTo>
                    <a:pt x="188" y="154"/>
                  </a:lnTo>
                  <a:lnTo>
                    <a:pt x="184" y="158"/>
                  </a:lnTo>
                  <a:lnTo>
                    <a:pt x="182" y="160"/>
                  </a:lnTo>
                  <a:lnTo>
                    <a:pt x="176" y="163"/>
                  </a:lnTo>
                  <a:lnTo>
                    <a:pt x="173" y="165"/>
                  </a:lnTo>
                  <a:lnTo>
                    <a:pt x="171" y="167"/>
                  </a:lnTo>
                  <a:lnTo>
                    <a:pt x="167" y="167"/>
                  </a:lnTo>
                  <a:lnTo>
                    <a:pt x="165" y="169"/>
                  </a:lnTo>
                  <a:lnTo>
                    <a:pt x="163" y="171"/>
                  </a:lnTo>
                  <a:lnTo>
                    <a:pt x="159" y="173"/>
                  </a:lnTo>
                  <a:lnTo>
                    <a:pt x="156" y="173"/>
                  </a:lnTo>
                  <a:lnTo>
                    <a:pt x="152" y="175"/>
                  </a:lnTo>
                  <a:lnTo>
                    <a:pt x="150" y="175"/>
                  </a:lnTo>
                  <a:lnTo>
                    <a:pt x="146" y="177"/>
                  </a:lnTo>
                  <a:lnTo>
                    <a:pt x="142" y="179"/>
                  </a:lnTo>
                  <a:lnTo>
                    <a:pt x="138" y="179"/>
                  </a:lnTo>
                  <a:lnTo>
                    <a:pt x="135" y="181"/>
                  </a:lnTo>
                  <a:lnTo>
                    <a:pt x="131" y="181"/>
                  </a:lnTo>
                  <a:lnTo>
                    <a:pt x="127" y="181"/>
                  </a:lnTo>
                  <a:lnTo>
                    <a:pt x="125" y="182"/>
                  </a:lnTo>
                  <a:lnTo>
                    <a:pt x="121" y="182"/>
                  </a:lnTo>
                  <a:lnTo>
                    <a:pt x="118" y="182"/>
                  </a:lnTo>
                  <a:lnTo>
                    <a:pt x="114" y="182"/>
                  </a:lnTo>
                  <a:lnTo>
                    <a:pt x="110" y="182"/>
                  </a:lnTo>
                  <a:lnTo>
                    <a:pt x="106" y="182"/>
                  </a:lnTo>
                  <a:lnTo>
                    <a:pt x="102" y="182"/>
                  </a:lnTo>
                  <a:lnTo>
                    <a:pt x="99" y="182"/>
                  </a:lnTo>
                  <a:lnTo>
                    <a:pt x="95" y="181"/>
                  </a:lnTo>
                  <a:lnTo>
                    <a:pt x="91" y="181"/>
                  </a:lnTo>
                  <a:lnTo>
                    <a:pt x="87" y="179"/>
                  </a:lnTo>
                  <a:lnTo>
                    <a:pt x="83" y="177"/>
                  </a:lnTo>
                  <a:lnTo>
                    <a:pt x="81" y="175"/>
                  </a:lnTo>
                  <a:lnTo>
                    <a:pt x="78" y="175"/>
                  </a:lnTo>
                  <a:lnTo>
                    <a:pt x="74" y="173"/>
                  </a:lnTo>
                  <a:lnTo>
                    <a:pt x="72" y="171"/>
                  </a:lnTo>
                  <a:lnTo>
                    <a:pt x="68" y="169"/>
                  </a:lnTo>
                  <a:lnTo>
                    <a:pt x="66" y="167"/>
                  </a:lnTo>
                  <a:lnTo>
                    <a:pt x="62" y="165"/>
                  </a:lnTo>
                  <a:lnTo>
                    <a:pt x="59" y="163"/>
                  </a:lnTo>
                  <a:lnTo>
                    <a:pt x="57" y="160"/>
                  </a:lnTo>
                  <a:lnTo>
                    <a:pt x="55" y="160"/>
                  </a:lnTo>
                  <a:lnTo>
                    <a:pt x="49" y="154"/>
                  </a:lnTo>
                  <a:lnTo>
                    <a:pt x="45" y="150"/>
                  </a:lnTo>
                  <a:lnTo>
                    <a:pt x="41" y="146"/>
                  </a:lnTo>
                  <a:lnTo>
                    <a:pt x="40" y="143"/>
                  </a:lnTo>
                  <a:lnTo>
                    <a:pt x="36" y="141"/>
                  </a:lnTo>
                  <a:lnTo>
                    <a:pt x="34" y="139"/>
                  </a:lnTo>
                  <a:lnTo>
                    <a:pt x="34" y="137"/>
                  </a:lnTo>
                  <a:lnTo>
                    <a:pt x="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>
                <a:spcBef>
                  <a:spcPct val="20000"/>
                </a:spcBef>
                <a:buClr>
                  <a:schemeClr val="accent2"/>
                </a:buClr>
                <a:buFontTx/>
                <a:buChar char="•"/>
              </a:pPr>
              <a:endParaRPr lang="en-US" sz="2400" b="0">
                <a:solidFill>
                  <a:schemeClr val="bg2"/>
                </a:solidFill>
                <a:latin typeface="Tahoma" charset="0"/>
              </a:endParaRPr>
            </a:p>
          </p:txBody>
        </p:sp>
        <p:sp>
          <p:nvSpPr>
            <p:cNvPr id="43039" name="Freeform 28"/>
            <p:cNvSpPr>
              <a:spLocks/>
            </p:cNvSpPr>
            <p:nvPr/>
          </p:nvSpPr>
          <p:spPr bwMode="auto">
            <a:xfrm>
              <a:off x="3800" y="1504"/>
              <a:ext cx="94" cy="73"/>
            </a:xfrm>
            <a:custGeom>
              <a:avLst/>
              <a:gdLst>
                <a:gd name="T0" fmla="*/ 1 w 188"/>
                <a:gd name="T1" fmla="*/ 1 h 146"/>
                <a:gd name="T2" fmla="*/ 1 w 188"/>
                <a:gd name="T3" fmla="*/ 1 h 146"/>
                <a:gd name="T4" fmla="*/ 1 w 188"/>
                <a:gd name="T5" fmla="*/ 1 h 146"/>
                <a:gd name="T6" fmla="*/ 1 w 188"/>
                <a:gd name="T7" fmla="*/ 1 h 146"/>
                <a:gd name="T8" fmla="*/ 1 w 188"/>
                <a:gd name="T9" fmla="*/ 1 h 146"/>
                <a:gd name="T10" fmla="*/ 1 w 188"/>
                <a:gd name="T11" fmla="*/ 1 h 146"/>
                <a:gd name="T12" fmla="*/ 1 w 188"/>
                <a:gd name="T13" fmla="*/ 1 h 146"/>
                <a:gd name="T14" fmla="*/ 1 w 188"/>
                <a:gd name="T15" fmla="*/ 1 h 146"/>
                <a:gd name="T16" fmla="*/ 1 w 188"/>
                <a:gd name="T17" fmla="*/ 1 h 146"/>
                <a:gd name="T18" fmla="*/ 1 w 188"/>
                <a:gd name="T19" fmla="*/ 1 h 146"/>
                <a:gd name="T20" fmla="*/ 1 w 188"/>
                <a:gd name="T21" fmla="*/ 1 h 146"/>
                <a:gd name="T22" fmla="*/ 1 w 188"/>
                <a:gd name="T23" fmla="*/ 1 h 146"/>
                <a:gd name="T24" fmla="*/ 1 w 188"/>
                <a:gd name="T25" fmla="*/ 1 h 146"/>
                <a:gd name="T26" fmla="*/ 1 w 188"/>
                <a:gd name="T27" fmla="*/ 1 h 146"/>
                <a:gd name="T28" fmla="*/ 1 w 188"/>
                <a:gd name="T29" fmla="*/ 1 h 146"/>
                <a:gd name="T30" fmla="*/ 1 w 188"/>
                <a:gd name="T31" fmla="*/ 1 h 146"/>
                <a:gd name="T32" fmla="*/ 1 w 188"/>
                <a:gd name="T33" fmla="*/ 1 h 146"/>
                <a:gd name="T34" fmla="*/ 1 w 188"/>
                <a:gd name="T35" fmla="*/ 1 h 146"/>
                <a:gd name="T36" fmla="*/ 1 w 188"/>
                <a:gd name="T37" fmla="*/ 1 h 146"/>
                <a:gd name="T38" fmla="*/ 1 w 188"/>
                <a:gd name="T39" fmla="*/ 1 h 146"/>
                <a:gd name="T40" fmla="*/ 1 w 188"/>
                <a:gd name="T41" fmla="*/ 1 h 146"/>
                <a:gd name="T42" fmla="*/ 1 w 188"/>
                <a:gd name="T43" fmla="*/ 1 h 146"/>
                <a:gd name="T44" fmla="*/ 1 w 188"/>
                <a:gd name="T45" fmla="*/ 1 h 146"/>
                <a:gd name="T46" fmla="*/ 1 w 188"/>
                <a:gd name="T47" fmla="*/ 1 h 146"/>
                <a:gd name="T48" fmla="*/ 1 w 188"/>
                <a:gd name="T49" fmla="*/ 1 h 146"/>
                <a:gd name="T50" fmla="*/ 1 w 188"/>
                <a:gd name="T51" fmla="*/ 1 h 146"/>
                <a:gd name="T52" fmla="*/ 1 w 188"/>
                <a:gd name="T53" fmla="*/ 1 h 146"/>
                <a:gd name="T54" fmla="*/ 1 w 188"/>
                <a:gd name="T55" fmla="*/ 1 h 146"/>
                <a:gd name="T56" fmla="*/ 1 w 188"/>
                <a:gd name="T57" fmla="*/ 1 h 146"/>
                <a:gd name="T58" fmla="*/ 1 w 188"/>
                <a:gd name="T59" fmla="*/ 1 h 146"/>
                <a:gd name="T60" fmla="*/ 1 w 188"/>
                <a:gd name="T61" fmla="*/ 1 h 146"/>
                <a:gd name="T62" fmla="*/ 1 w 188"/>
                <a:gd name="T63" fmla="*/ 1 h 146"/>
                <a:gd name="T64" fmla="*/ 1 w 188"/>
                <a:gd name="T65" fmla="*/ 1 h 146"/>
                <a:gd name="T66" fmla="*/ 1 w 188"/>
                <a:gd name="T67" fmla="*/ 1 h 146"/>
                <a:gd name="T68" fmla="*/ 1 w 188"/>
                <a:gd name="T69" fmla="*/ 1 h 146"/>
                <a:gd name="T70" fmla="*/ 1 w 188"/>
                <a:gd name="T71" fmla="*/ 1 h 146"/>
                <a:gd name="T72" fmla="*/ 1 w 188"/>
                <a:gd name="T73" fmla="*/ 1 h 146"/>
                <a:gd name="T74" fmla="*/ 1 w 188"/>
                <a:gd name="T75" fmla="*/ 1 h 146"/>
                <a:gd name="T76" fmla="*/ 1 w 188"/>
                <a:gd name="T77" fmla="*/ 1 h 146"/>
                <a:gd name="T78" fmla="*/ 1 w 188"/>
                <a:gd name="T79" fmla="*/ 1 h 146"/>
                <a:gd name="T80" fmla="*/ 1 w 188"/>
                <a:gd name="T81" fmla="*/ 1 h 146"/>
                <a:gd name="T82" fmla="*/ 1 w 188"/>
                <a:gd name="T83" fmla="*/ 1 h 146"/>
                <a:gd name="T84" fmla="*/ 1 w 188"/>
                <a:gd name="T85" fmla="*/ 1 h 146"/>
                <a:gd name="T86" fmla="*/ 1 w 188"/>
                <a:gd name="T87" fmla="*/ 1 h 146"/>
                <a:gd name="T88" fmla="*/ 1 w 188"/>
                <a:gd name="T89" fmla="*/ 1 h 146"/>
                <a:gd name="T90" fmla="*/ 1 w 188"/>
                <a:gd name="T91" fmla="*/ 1 h 146"/>
                <a:gd name="T92" fmla="*/ 1 w 188"/>
                <a:gd name="T93" fmla="*/ 1 h 146"/>
                <a:gd name="T94" fmla="*/ 1 w 188"/>
                <a:gd name="T95" fmla="*/ 1 h 146"/>
                <a:gd name="T96" fmla="*/ 1 w 188"/>
                <a:gd name="T97" fmla="*/ 1 h 146"/>
                <a:gd name="T98" fmla="*/ 1 w 188"/>
                <a:gd name="T99" fmla="*/ 1 h 146"/>
                <a:gd name="T100" fmla="*/ 1 w 188"/>
                <a:gd name="T101" fmla="*/ 1 h 146"/>
                <a:gd name="T102" fmla="*/ 1 w 188"/>
                <a:gd name="T103" fmla="*/ 1 h 146"/>
                <a:gd name="T104" fmla="*/ 1 w 188"/>
                <a:gd name="T105" fmla="*/ 1 h 146"/>
                <a:gd name="T106" fmla="*/ 1 w 188"/>
                <a:gd name="T107" fmla="*/ 1 h 146"/>
                <a:gd name="T108" fmla="*/ 1 w 188"/>
                <a:gd name="T109" fmla="*/ 1 h 146"/>
                <a:gd name="T110" fmla="*/ 1 w 188"/>
                <a:gd name="T111" fmla="*/ 1 h 146"/>
                <a:gd name="T112" fmla="*/ 1 w 188"/>
                <a:gd name="T113" fmla="*/ 1 h 146"/>
                <a:gd name="T114" fmla="*/ 1 w 188"/>
                <a:gd name="T115" fmla="*/ 1 h 146"/>
                <a:gd name="T116" fmla="*/ 1 w 188"/>
                <a:gd name="T117" fmla="*/ 1 h 146"/>
                <a:gd name="T118" fmla="*/ 1 w 188"/>
                <a:gd name="T119" fmla="*/ 1 h 146"/>
                <a:gd name="T120" fmla="*/ 0 w 188"/>
                <a:gd name="T121" fmla="*/ 1 h 146"/>
                <a:gd name="T122" fmla="*/ 0 w 188"/>
                <a:gd name="T123" fmla="*/ 1 h 146"/>
                <a:gd name="T124" fmla="*/ 0 w 188"/>
                <a:gd name="T125" fmla="*/ 1 h 14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88"/>
                <a:gd name="T190" fmla="*/ 0 h 146"/>
                <a:gd name="T191" fmla="*/ 188 w 188"/>
                <a:gd name="T192" fmla="*/ 146 h 14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88" h="146">
                  <a:moveTo>
                    <a:pt x="17" y="0"/>
                  </a:moveTo>
                  <a:lnTo>
                    <a:pt x="17" y="0"/>
                  </a:lnTo>
                  <a:lnTo>
                    <a:pt x="17" y="6"/>
                  </a:lnTo>
                  <a:lnTo>
                    <a:pt x="17" y="8"/>
                  </a:lnTo>
                  <a:lnTo>
                    <a:pt x="17" y="11"/>
                  </a:lnTo>
                  <a:lnTo>
                    <a:pt x="19" y="15"/>
                  </a:lnTo>
                  <a:lnTo>
                    <a:pt x="19" y="19"/>
                  </a:lnTo>
                  <a:lnTo>
                    <a:pt x="21" y="23"/>
                  </a:lnTo>
                  <a:lnTo>
                    <a:pt x="21" y="29"/>
                  </a:lnTo>
                  <a:lnTo>
                    <a:pt x="21" y="30"/>
                  </a:lnTo>
                  <a:lnTo>
                    <a:pt x="23" y="32"/>
                  </a:lnTo>
                  <a:lnTo>
                    <a:pt x="23" y="36"/>
                  </a:lnTo>
                  <a:lnTo>
                    <a:pt x="24" y="38"/>
                  </a:lnTo>
                  <a:lnTo>
                    <a:pt x="24" y="44"/>
                  </a:lnTo>
                  <a:lnTo>
                    <a:pt x="26" y="50"/>
                  </a:lnTo>
                  <a:lnTo>
                    <a:pt x="28" y="51"/>
                  </a:lnTo>
                  <a:lnTo>
                    <a:pt x="28" y="55"/>
                  </a:lnTo>
                  <a:lnTo>
                    <a:pt x="30" y="59"/>
                  </a:lnTo>
                  <a:lnTo>
                    <a:pt x="32" y="61"/>
                  </a:lnTo>
                  <a:lnTo>
                    <a:pt x="32" y="63"/>
                  </a:lnTo>
                  <a:lnTo>
                    <a:pt x="34" y="67"/>
                  </a:lnTo>
                  <a:lnTo>
                    <a:pt x="34" y="69"/>
                  </a:lnTo>
                  <a:lnTo>
                    <a:pt x="36" y="72"/>
                  </a:lnTo>
                  <a:lnTo>
                    <a:pt x="38" y="74"/>
                  </a:lnTo>
                  <a:lnTo>
                    <a:pt x="38" y="78"/>
                  </a:lnTo>
                  <a:lnTo>
                    <a:pt x="40" y="80"/>
                  </a:lnTo>
                  <a:lnTo>
                    <a:pt x="42" y="84"/>
                  </a:lnTo>
                  <a:lnTo>
                    <a:pt x="45" y="89"/>
                  </a:lnTo>
                  <a:lnTo>
                    <a:pt x="47" y="95"/>
                  </a:lnTo>
                  <a:lnTo>
                    <a:pt x="51" y="99"/>
                  </a:lnTo>
                  <a:lnTo>
                    <a:pt x="55" y="105"/>
                  </a:lnTo>
                  <a:lnTo>
                    <a:pt x="59" y="108"/>
                  </a:lnTo>
                  <a:lnTo>
                    <a:pt x="64" y="112"/>
                  </a:lnTo>
                  <a:lnTo>
                    <a:pt x="68" y="116"/>
                  </a:lnTo>
                  <a:lnTo>
                    <a:pt x="74" y="118"/>
                  </a:lnTo>
                  <a:lnTo>
                    <a:pt x="76" y="120"/>
                  </a:lnTo>
                  <a:lnTo>
                    <a:pt x="78" y="120"/>
                  </a:lnTo>
                  <a:lnTo>
                    <a:pt x="82" y="122"/>
                  </a:lnTo>
                  <a:lnTo>
                    <a:pt x="83" y="124"/>
                  </a:lnTo>
                  <a:lnTo>
                    <a:pt x="87" y="124"/>
                  </a:lnTo>
                  <a:lnTo>
                    <a:pt x="89" y="124"/>
                  </a:lnTo>
                  <a:lnTo>
                    <a:pt x="93" y="124"/>
                  </a:lnTo>
                  <a:lnTo>
                    <a:pt x="97" y="126"/>
                  </a:lnTo>
                  <a:lnTo>
                    <a:pt x="99" y="124"/>
                  </a:lnTo>
                  <a:lnTo>
                    <a:pt x="102" y="124"/>
                  </a:lnTo>
                  <a:lnTo>
                    <a:pt x="104" y="124"/>
                  </a:lnTo>
                  <a:lnTo>
                    <a:pt x="108" y="124"/>
                  </a:lnTo>
                  <a:lnTo>
                    <a:pt x="112" y="122"/>
                  </a:lnTo>
                  <a:lnTo>
                    <a:pt x="118" y="120"/>
                  </a:lnTo>
                  <a:lnTo>
                    <a:pt x="121" y="116"/>
                  </a:lnTo>
                  <a:lnTo>
                    <a:pt x="125" y="112"/>
                  </a:lnTo>
                  <a:lnTo>
                    <a:pt x="131" y="108"/>
                  </a:lnTo>
                  <a:lnTo>
                    <a:pt x="135" y="105"/>
                  </a:lnTo>
                  <a:lnTo>
                    <a:pt x="137" y="101"/>
                  </a:lnTo>
                  <a:lnTo>
                    <a:pt x="140" y="95"/>
                  </a:lnTo>
                  <a:lnTo>
                    <a:pt x="144" y="91"/>
                  </a:lnTo>
                  <a:lnTo>
                    <a:pt x="146" y="86"/>
                  </a:lnTo>
                  <a:lnTo>
                    <a:pt x="148" y="84"/>
                  </a:lnTo>
                  <a:lnTo>
                    <a:pt x="148" y="80"/>
                  </a:lnTo>
                  <a:lnTo>
                    <a:pt x="150" y="76"/>
                  </a:lnTo>
                  <a:lnTo>
                    <a:pt x="152" y="74"/>
                  </a:lnTo>
                  <a:lnTo>
                    <a:pt x="152" y="70"/>
                  </a:lnTo>
                  <a:lnTo>
                    <a:pt x="154" y="69"/>
                  </a:lnTo>
                  <a:lnTo>
                    <a:pt x="154" y="67"/>
                  </a:lnTo>
                  <a:lnTo>
                    <a:pt x="156" y="63"/>
                  </a:lnTo>
                  <a:lnTo>
                    <a:pt x="156" y="61"/>
                  </a:lnTo>
                  <a:lnTo>
                    <a:pt x="158" y="57"/>
                  </a:lnTo>
                  <a:lnTo>
                    <a:pt x="158" y="53"/>
                  </a:lnTo>
                  <a:lnTo>
                    <a:pt x="158" y="51"/>
                  </a:lnTo>
                  <a:lnTo>
                    <a:pt x="159" y="48"/>
                  </a:lnTo>
                  <a:lnTo>
                    <a:pt x="159" y="46"/>
                  </a:lnTo>
                  <a:lnTo>
                    <a:pt x="159" y="42"/>
                  </a:lnTo>
                  <a:lnTo>
                    <a:pt x="161" y="40"/>
                  </a:lnTo>
                  <a:lnTo>
                    <a:pt x="161" y="34"/>
                  </a:lnTo>
                  <a:lnTo>
                    <a:pt x="163" y="29"/>
                  </a:lnTo>
                  <a:lnTo>
                    <a:pt x="163" y="25"/>
                  </a:lnTo>
                  <a:lnTo>
                    <a:pt x="165" y="21"/>
                  </a:lnTo>
                  <a:lnTo>
                    <a:pt x="165" y="15"/>
                  </a:lnTo>
                  <a:lnTo>
                    <a:pt x="165" y="11"/>
                  </a:lnTo>
                  <a:lnTo>
                    <a:pt x="167" y="10"/>
                  </a:lnTo>
                  <a:lnTo>
                    <a:pt x="167" y="6"/>
                  </a:lnTo>
                  <a:lnTo>
                    <a:pt x="167" y="2"/>
                  </a:lnTo>
                  <a:lnTo>
                    <a:pt x="188" y="6"/>
                  </a:lnTo>
                  <a:lnTo>
                    <a:pt x="188" y="8"/>
                  </a:lnTo>
                  <a:lnTo>
                    <a:pt x="188" y="11"/>
                  </a:lnTo>
                  <a:lnTo>
                    <a:pt x="186" y="15"/>
                  </a:lnTo>
                  <a:lnTo>
                    <a:pt x="186" y="19"/>
                  </a:lnTo>
                  <a:lnTo>
                    <a:pt x="186" y="23"/>
                  </a:lnTo>
                  <a:lnTo>
                    <a:pt x="186" y="29"/>
                  </a:lnTo>
                  <a:lnTo>
                    <a:pt x="184" y="32"/>
                  </a:lnTo>
                  <a:lnTo>
                    <a:pt x="184" y="38"/>
                  </a:lnTo>
                  <a:lnTo>
                    <a:pt x="182" y="42"/>
                  </a:lnTo>
                  <a:lnTo>
                    <a:pt x="182" y="44"/>
                  </a:lnTo>
                  <a:lnTo>
                    <a:pt x="182" y="48"/>
                  </a:lnTo>
                  <a:lnTo>
                    <a:pt x="180" y="50"/>
                  </a:lnTo>
                  <a:lnTo>
                    <a:pt x="180" y="53"/>
                  </a:lnTo>
                  <a:lnTo>
                    <a:pt x="178" y="55"/>
                  </a:lnTo>
                  <a:lnTo>
                    <a:pt x="178" y="59"/>
                  </a:lnTo>
                  <a:lnTo>
                    <a:pt x="177" y="63"/>
                  </a:lnTo>
                  <a:lnTo>
                    <a:pt x="177" y="65"/>
                  </a:lnTo>
                  <a:lnTo>
                    <a:pt x="175" y="69"/>
                  </a:lnTo>
                  <a:lnTo>
                    <a:pt x="175" y="72"/>
                  </a:lnTo>
                  <a:lnTo>
                    <a:pt x="175" y="76"/>
                  </a:lnTo>
                  <a:lnTo>
                    <a:pt x="173" y="78"/>
                  </a:lnTo>
                  <a:lnTo>
                    <a:pt x="171" y="82"/>
                  </a:lnTo>
                  <a:lnTo>
                    <a:pt x="169" y="86"/>
                  </a:lnTo>
                  <a:lnTo>
                    <a:pt x="169" y="88"/>
                  </a:lnTo>
                  <a:lnTo>
                    <a:pt x="167" y="91"/>
                  </a:lnTo>
                  <a:lnTo>
                    <a:pt x="165" y="95"/>
                  </a:lnTo>
                  <a:lnTo>
                    <a:pt x="163" y="97"/>
                  </a:lnTo>
                  <a:lnTo>
                    <a:pt x="163" y="101"/>
                  </a:lnTo>
                  <a:lnTo>
                    <a:pt x="159" y="103"/>
                  </a:lnTo>
                  <a:lnTo>
                    <a:pt x="158" y="107"/>
                  </a:lnTo>
                  <a:lnTo>
                    <a:pt x="156" y="110"/>
                  </a:lnTo>
                  <a:lnTo>
                    <a:pt x="156" y="112"/>
                  </a:lnTo>
                  <a:lnTo>
                    <a:pt x="152" y="116"/>
                  </a:lnTo>
                  <a:lnTo>
                    <a:pt x="150" y="118"/>
                  </a:lnTo>
                  <a:lnTo>
                    <a:pt x="148" y="120"/>
                  </a:lnTo>
                  <a:lnTo>
                    <a:pt x="146" y="124"/>
                  </a:lnTo>
                  <a:lnTo>
                    <a:pt x="140" y="127"/>
                  </a:lnTo>
                  <a:lnTo>
                    <a:pt x="135" y="133"/>
                  </a:lnTo>
                  <a:lnTo>
                    <a:pt x="133" y="135"/>
                  </a:lnTo>
                  <a:lnTo>
                    <a:pt x="129" y="137"/>
                  </a:lnTo>
                  <a:lnTo>
                    <a:pt x="127" y="137"/>
                  </a:lnTo>
                  <a:lnTo>
                    <a:pt x="123" y="141"/>
                  </a:lnTo>
                  <a:lnTo>
                    <a:pt x="120" y="141"/>
                  </a:lnTo>
                  <a:lnTo>
                    <a:pt x="118" y="143"/>
                  </a:lnTo>
                  <a:lnTo>
                    <a:pt x="114" y="143"/>
                  </a:lnTo>
                  <a:lnTo>
                    <a:pt x="110" y="145"/>
                  </a:lnTo>
                  <a:lnTo>
                    <a:pt x="106" y="145"/>
                  </a:lnTo>
                  <a:lnTo>
                    <a:pt x="102" y="146"/>
                  </a:lnTo>
                  <a:lnTo>
                    <a:pt x="101" y="146"/>
                  </a:lnTo>
                  <a:lnTo>
                    <a:pt x="97" y="146"/>
                  </a:lnTo>
                  <a:lnTo>
                    <a:pt x="91" y="146"/>
                  </a:lnTo>
                  <a:lnTo>
                    <a:pt x="87" y="146"/>
                  </a:lnTo>
                  <a:lnTo>
                    <a:pt x="83" y="146"/>
                  </a:lnTo>
                  <a:lnTo>
                    <a:pt x="82" y="145"/>
                  </a:lnTo>
                  <a:lnTo>
                    <a:pt x="76" y="145"/>
                  </a:lnTo>
                  <a:lnTo>
                    <a:pt x="74" y="143"/>
                  </a:lnTo>
                  <a:lnTo>
                    <a:pt x="70" y="143"/>
                  </a:lnTo>
                  <a:lnTo>
                    <a:pt x="66" y="141"/>
                  </a:lnTo>
                  <a:lnTo>
                    <a:pt x="64" y="139"/>
                  </a:lnTo>
                  <a:lnTo>
                    <a:pt x="61" y="137"/>
                  </a:lnTo>
                  <a:lnTo>
                    <a:pt x="57" y="135"/>
                  </a:lnTo>
                  <a:lnTo>
                    <a:pt x="55" y="135"/>
                  </a:lnTo>
                  <a:lnTo>
                    <a:pt x="53" y="131"/>
                  </a:lnTo>
                  <a:lnTo>
                    <a:pt x="49" y="129"/>
                  </a:lnTo>
                  <a:lnTo>
                    <a:pt x="47" y="127"/>
                  </a:lnTo>
                  <a:lnTo>
                    <a:pt x="45" y="126"/>
                  </a:lnTo>
                  <a:lnTo>
                    <a:pt x="42" y="124"/>
                  </a:lnTo>
                  <a:lnTo>
                    <a:pt x="40" y="120"/>
                  </a:lnTo>
                  <a:lnTo>
                    <a:pt x="36" y="116"/>
                  </a:lnTo>
                  <a:lnTo>
                    <a:pt x="34" y="114"/>
                  </a:lnTo>
                  <a:lnTo>
                    <a:pt x="32" y="110"/>
                  </a:lnTo>
                  <a:lnTo>
                    <a:pt x="30" y="108"/>
                  </a:lnTo>
                  <a:lnTo>
                    <a:pt x="28" y="105"/>
                  </a:lnTo>
                  <a:lnTo>
                    <a:pt x="26" y="103"/>
                  </a:lnTo>
                  <a:lnTo>
                    <a:pt x="24" y="99"/>
                  </a:lnTo>
                  <a:lnTo>
                    <a:pt x="23" y="95"/>
                  </a:lnTo>
                  <a:lnTo>
                    <a:pt x="23" y="91"/>
                  </a:lnTo>
                  <a:lnTo>
                    <a:pt x="21" y="89"/>
                  </a:lnTo>
                  <a:lnTo>
                    <a:pt x="19" y="86"/>
                  </a:lnTo>
                  <a:lnTo>
                    <a:pt x="17" y="82"/>
                  </a:lnTo>
                  <a:lnTo>
                    <a:pt x="17" y="78"/>
                  </a:lnTo>
                  <a:lnTo>
                    <a:pt x="15" y="76"/>
                  </a:lnTo>
                  <a:lnTo>
                    <a:pt x="13" y="72"/>
                  </a:lnTo>
                  <a:lnTo>
                    <a:pt x="13" y="69"/>
                  </a:lnTo>
                  <a:lnTo>
                    <a:pt x="11" y="65"/>
                  </a:lnTo>
                  <a:lnTo>
                    <a:pt x="9" y="61"/>
                  </a:lnTo>
                  <a:lnTo>
                    <a:pt x="9" y="59"/>
                  </a:lnTo>
                  <a:lnTo>
                    <a:pt x="7" y="55"/>
                  </a:lnTo>
                  <a:lnTo>
                    <a:pt x="7" y="51"/>
                  </a:lnTo>
                  <a:lnTo>
                    <a:pt x="7" y="50"/>
                  </a:lnTo>
                  <a:lnTo>
                    <a:pt x="5" y="46"/>
                  </a:lnTo>
                  <a:lnTo>
                    <a:pt x="5" y="42"/>
                  </a:lnTo>
                  <a:lnTo>
                    <a:pt x="4" y="40"/>
                  </a:lnTo>
                  <a:lnTo>
                    <a:pt x="4" y="36"/>
                  </a:lnTo>
                  <a:lnTo>
                    <a:pt x="2" y="32"/>
                  </a:lnTo>
                  <a:lnTo>
                    <a:pt x="2" y="30"/>
                  </a:lnTo>
                  <a:lnTo>
                    <a:pt x="2" y="27"/>
                  </a:lnTo>
                  <a:lnTo>
                    <a:pt x="2" y="25"/>
                  </a:lnTo>
                  <a:lnTo>
                    <a:pt x="0" y="19"/>
                  </a:lnTo>
                  <a:lnTo>
                    <a:pt x="0" y="15"/>
                  </a:lnTo>
                  <a:lnTo>
                    <a:pt x="0" y="11"/>
                  </a:lnTo>
                  <a:lnTo>
                    <a:pt x="0" y="10"/>
                  </a:lnTo>
                  <a:lnTo>
                    <a:pt x="0" y="6"/>
                  </a:lnTo>
                  <a:lnTo>
                    <a:pt x="0" y="4"/>
                  </a:lnTo>
                  <a:lnTo>
                    <a:pt x="0" y="2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>
                <a:spcBef>
                  <a:spcPct val="20000"/>
                </a:spcBef>
                <a:buClr>
                  <a:schemeClr val="accent2"/>
                </a:buClr>
                <a:buFontTx/>
                <a:buChar char="•"/>
              </a:pPr>
              <a:endParaRPr lang="en-US" sz="2400" b="0">
                <a:solidFill>
                  <a:schemeClr val="bg2"/>
                </a:solidFill>
                <a:latin typeface="Tahoma" charset="0"/>
              </a:endParaRPr>
            </a:p>
          </p:txBody>
        </p:sp>
        <p:sp>
          <p:nvSpPr>
            <p:cNvPr id="43040" name="Freeform 29"/>
            <p:cNvSpPr>
              <a:spLocks/>
            </p:cNvSpPr>
            <p:nvPr/>
          </p:nvSpPr>
          <p:spPr bwMode="auto">
            <a:xfrm>
              <a:off x="3683" y="1573"/>
              <a:ext cx="121" cy="467"/>
            </a:xfrm>
            <a:custGeom>
              <a:avLst/>
              <a:gdLst>
                <a:gd name="T0" fmla="*/ 1 w 241"/>
                <a:gd name="T1" fmla="*/ 1 h 933"/>
                <a:gd name="T2" fmla="*/ 1 w 241"/>
                <a:gd name="T3" fmla="*/ 1 h 933"/>
                <a:gd name="T4" fmla="*/ 1 w 241"/>
                <a:gd name="T5" fmla="*/ 1 h 933"/>
                <a:gd name="T6" fmla="*/ 1 w 241"/>
                <a:gd name="T7" fmla="*/ 1 h 933"/>
                <a:gd name="T8" fmla="*/ 1 w 241"/>
                <a:gd name="T9" fmla="*/ 1 h 933"/>
                <a:gd name="T10" fmla="*/ 1 w 241"/>
                <a:gd name="T11" fmla="*/ 1 h 933"/>
                <a:gd name="T12" fmla="*/ 1 w 241"/>
                <a:gd name="T13" fmla="*/ 1 h 933"/>
                <a:gd name="T14" fmla="*/ 1 w 241"/>
                <a:gd name="T15" fmla="*/ 1 h 933"/>
                <a:gd name="T16" fmla="*/ 1 w 241"/>
                <a:gd name="T17" fmla="*/ 1 h 933"/>
                <a:gd name="T18" fmla="*/ 1 w 241"/>
                <a:gd name="T19" fmla="*/ 1 h 933"/>
                <a:gd name="T20" fmla="*/ 1 w 241"/>
                <a:gd name="T21" fmla="*/ 1 h 933"/>
                <a:gd name="T22" fmla="*/ 1 w 241"/>
                <a:gd name="T23" fmla="*/ 1 h 933"/>
                <a:gd name="T24" fmla="*/ 1 w 241"/>
                <a:gd name="T25" fmla="*/ 1 h 933"/>
                <a:gd name="T26" fmla="*/ 1 w 241"/>
                <a:gd name="T27" fmla="*/ 1 h 933"/>
                <a:gd name="T28" fmla="*/ 1 w 241"/>
                <a:gd name="T29" fmla="*/ 1 h 933"/>
                <a:gd name="T30" fmla="*/ 1 w 241"/>
                <a:gd name="T31" fmla="*/ 1 h 933"/>
                <a:gd name="T32" fmla="*/ 1 w 241"/>
                <a:gd name="T33" fmla="*/ 1 h 933"/>
                <a:gd name="T34" fmla="*/ 1 w 241"/>
                <a:gd name="T35" fmla="*/ 1 h 933"/>
                <a:gd name="T36" fmla="*/ 1 w 241"/>
                <a:gd name="T37" fmla="*/ 1 h 933"/>
                <a:gd name="T38" fmla="*/ 1 w 241"/>
                <a:gd name="T39" fmla="*/ 1 h 933"/>
                <a:gd name="T40" fmla="*/ 1 w 241"/>
                <a:gd name="T41" fmla="*/ 1 h 933"/>
                <a:gd name="T42" fmla="*/ 1 w 241"/>
                <a:gd name="T43" fmla="*/ 1 h 933"/>
                <a:gd name="T44" fmla="*/ 1 w 241"/>
                <a:gd name="T45" fmla="*/ 1 h 933"/>
                <a:gd name="T46" fmla="*/ 1 w 241"/>
                <a:gd name="T47" fmla="*/ 1 h 933"/>
                <a:gd name="T48" fmla="*/ 1 w 241"/>
                <a:gd name="T49" fmla="*/ 1 h 933"/>
                <a:gd name="T50" fmla="*/ 1 w 241"/>
                <a:gd name="T51" fmla="*/ 1 h 933"/>
                <a:gd name="T52" fmla="*/ 1 w 241"/>
                <a:gd name="T53" fmla="*/ 1 h 933"/>
                <a:gd name="T54" fmla="*/ 1 w 241"/>
                <a:gd name="T55" fmla="*/ 1 h 933"/>
                <a:gd name="T56" fmla="*/ 1 w 241"/>
                <a:gd name="T57" fmla="*/ 1 h 933"/>
                <a:gd name="T58" fmla="*/ 1 w 241"/>
                <a:gd name="T59" fmla="*/ 0 h 933"/>
                <a:gd name="T60" fmla="*/ 1 w 241"/>
                <a:gd name="T61" fmla="*/ 0 h 933"/>
                <a:gd name="T62" fmla="*/ 1 w 241"/>
                <a:gd name="T63" fmla="*/ 1 h 933"/>
                <a:gd name="T64" fmla="*/ 1 w 241"/>
                <a:gd name="T65" fmla="*/ 1 h 933"/>
                <a:gd name="T66" fmla="*/ 1 w 241"/>
                <a:gd name="T67" fmla="*/ 1 h 933"/>
                <a:gd name="T68" fmla="*/ 1 w 241"/>
                <a:gd name="T69" fmla="*/ 1 h 933"/>
                <a:gd name="T70" fmla="*/ 1 w 241"/>
                <a:gd name="T71" fmla="*/ 1 h 933"/>
                <a:gd name="T72" fmla="*/ 1 w 241"/>
                <a:gd name="T73" fmla="*/ 1 h 933"/>
                <a:gd name="T74" fmla="*/ 1 w 241"/>
                <a:gd name="T75" fmla="*/ 1 h 933"/>
                <a:gd name="T76" fmla="*/ 1 w 241"/>
                <a:gd name="T77" fmla="*/ 1 h 933"/>
                <a:gd name="T78" fmla="*/ 0 w 241"/>
                <a:gd name="T79" fmla="*/ 1 h 933"/>
                <a:gd name="T80" fmla="*/ 1 w 241"/>
                <a:gd name="T81" fmla="*/ 1 h 933"/>
                <a:gd name="T82" fmla="*/ 1 w 241"/>
                <a:gd name="T83" fmla="*/ 1 h 933"/>
                <a:gd name="T84" fmla="*/ 1 w 241"/>
                <a:gd name="T85" fmla="*/ 1 h 933"/>
                <a:gd name="T86" fmla="*/ 1 w 241"/>
                <a:gd name="T87" fmla="*/ 1 h 933"/>
                <a:gd name="T88" fmla="*/ 1 w 241"/>
                <a:gd name="T89" fmla="*/ 1 h 933"/>
                <a:gd name="T90" fmla="*/ 1 w 241"/>
                <a:gd name="T91" fmla="*/ 1 h 933"/>
                <a:gd name="T92" fmla="*/ 1 w 241"/>
                <a:gd name="T93" fmla="*/ 1 h 933"/>
                <a:gd name="T94" fmla="*/ 1 w 241"/>
                <a:gd name="T95" fmla="*/ 1 h 933"/>
                <a:gd name="T96" fmla="*/ 1 w 241"/>
                <a:gd name="T97" fmla="*/ 1 h 933"/>
                <a:gd name="T98" fmla="*/ 1 w 241"/>
                <a:gd name="T99" fmla="*/ 1 h 933"/>
                <a:gd name="T100" fmla="*/ 1 w 241"/>
                <a:gd name="T101" fmla="*/ 1 h 933"/>
                <a:gd name="T102" fmla="*/ 1 w 241"/>
                <a:gd name="T103" fmla="*/ 1 h 933"/>
                <a:gd name="T104" fmla="*/ 1 w 241"/>
                <a:gd name="T105" fmla="*/ 1 h 933"/>
                <a:gd name="T106" fmla="*/ 1 w 241"/>
                <a:gd name="T107" fmla="*/ 1 h 933"/>
                <a:gd name="T108" fmla="*/ 1 w 241"/>
                <a:gd name="T109" fmla="*/ 1 h 933"/>
                <a:gd name="T110" fmla="*/ 1 w 241"/>
                <a:gd name="T111" fmla="*/ 1 h 933"/>
                <a:gd name="T112" fmla="*/ 1 w 241"/>
                <a:gd name="T113" fmla="*/ 1 h 933"/>
                <a:gd name="T114" fmla="*/ 1 w 241"/>
                <a:gd name="T115" fmla="*/ 1 h 933"/>
                <a:gd name="T116" fmla="*/ 1 w 241"/>
                <a:gd name="T117" fmla="*/ 1 h 933"/>
                <a:gd name="T118" fmla="*/ 1 w 241"/>
                <a:gd name="T119" fmla="*/ 1 h 933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241"/>
                <a:gd name="T181" fmla="*/ 0 h 933"/>
                <a:gd name="T182" fmla="*/ 241 w 241"/>
                <a:gd name="T183" fmla="*/ 933 h 933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241" h="933">
                  <a:moveTo>
                    <a:pt x="123" y="851"/>
                  </a:moveTo>
                  <a:lnTo>
                    <a:pt x="123" y="851"/>
                  </a:lnTo>
                  <a:lnTo>
                    <a:pt x="123" y="847"/>
                  </a:lnTo>
                  <a:lnTo>
                    <a:pt x="122" y="846"/>
                  </a:lnTo>
                  <a:lnTo>
                    <a:pt x="122" y="844"/>
                  </a:lnTo>
                  <a:lnTo>
                    <a:pt x="122" y="840"/>
                  </a:lnTo>
                  <a:lnTo>
                    <a:pt x="122" y="838"/>
                  </a:lnTo>
                  <a:lnTo>
                    <a:pt x="122" y="834"/>
                  </a:lnTo>
                  <a:lnTo>
                    <a:pt x="120" y="830"/>
                  </a:lnTo>
                  <a:lnTo>
                    <a:pt x="120" y="825"/>
                  </a:lnTo>
                  <a:lnTo>
                    <a:pt x="120" y="821"/>
                  </a:lnTo>
                  <a:lnTo>
                    <a:pt x="118" y="815"/>
                  </a:lnTo>
                  <a:lnTo>
                    <a:pt x="118" y="809"/>
                  </a:lnTo>
                  <a:lnTo>
                    <a:pt x="118" y="804"/>
                  </a:lnTo>
                  <a:lnTo>
                    <a:pt x="118" y="800"/>
                  </a:lnTo>
                  <a:lnTo>
                    <a:pt x="116" y="792"/>
                  </a:lnTo>
                  <a:lnTo>
                    <a:pt x="114" y="787"/>
                  </a:lnTo>
                  <a:lnTo>
                    <a:pt x="114" y="779"/>
                  </a:lnTo>
                  <a:lnTo>
                    <a:pt x="114" y="773"/>
                  </a:lnTo>
                  <a:lnTo>
                    <a:pt x="112" y="766"/>
                  </a:lnTo>
                  <a:lnTo>
                    <a:pt x="112" y="758"/>
                  </a:lnTo>
                  <a:lnTo>
                    <a:pt x="110" y="751"/>
                  </a:lnTo>
                  <a:lnTo>
                    <a:pt x="110" y="745"/>
                  </a:lnTo>
                  <a:lnTo>
                    <a:pt x="108" y="735"/>
                  </a:lnTo>
                  <a:lnTo>
                    <a:pt x="108" y="728"/>
                  </a:lnTo>
                  <a:lnTo>
                    <a:pt x="106" y="720"/>
                  </a:lnTo>
                  <a:lnTo>
                    <a:pt x="106" y="713"/>
                  </a:lnTo>
                  <a:lnTo>
                    <a:pt x="104" y="705"/>
                  </a:lnTo>
                  <a:lnTo>
                    <a:pt x="104" y="697"/>
                  </a:lnTo>
                  <a:lnTo>
                    <a:pt x="103" y="688"/>
                  </a:lnTo>
                  <a:lnTo>
                    <a:pt x="103" y="682"/>
                  </a:lnTo>
                  <a:lnTo>
                    <a:pt x="101" y="673"/>
                  </a:lnTo>
                  <a:lnTo>
                    <a:pt x="101" y="665"/>
                  </a:lnTo>
                  <a:lnTo>
                    <a:pt x="99" y="656"/>
                  </a:lnTo>
                  <a:lnTo>
                    <a:pt x="97" y="648"/>
                  </a:lnTo>
                  <a:lnTo>
                    <a:pt x="97" y="640"/>
                  </a:lnTo>
                  <a:lnTo>
                    <a:pt x="95" y="633"/>
                  </a:lnTo>
                  <a:lnTo>
                    <a:pt x="95" y="625"/>
                  </a:lnTo>
                  <a:lnTo>
                    <a:pt x="93" y="618"/>
                  </a:lnTo>
                  <a:lnTo>
                    <a:pt x="93" y="608"/>
                  </a:lnTo>
                  <a:lnTo>
                    <a:pt x="91" y="600"/>
                  </a:lnTo>
                  <a:lnTo>
                    <a:pt x="89" y="593"/>
                  </a:lnTo>
                  <a:lnTo>
                    <a:pt x="89" y="585"/>
                  </a:lnTo>
                  <a:lnTo>
                    <a:pt x="87" y="578"/>
                  </a:lnTo>
                  <a:lnTo>
                    <a:pt x="87" y="572"/>
                  </a:lnTo>
                  <a:lnTo>
                    <a:pt x="87" y="564"/>
                  </a:lnTo>
                  <a:lnTo>
                    <a:pt x="85" y="559"/>
                  </a:lnTo>
                  <a:lnTo>
                    <a:pt x="85" y="551"/>
                  </a:lnTo>
                  <a:lnTo>
                    <a:pt x="84" y="545"/>
                  </a:lnTo>
                  <a:lnTo>
                    <a:pt x="84" y="540"/>
                  </a:lnTo>
                  <a:lnTo>
                    <a:pt x="82" y="534"/>
                  </a:lnTo>
                  <a:lnTo>
                    <a:pt x="82" y="528"/>
                  </a:lnTo>
                  <a:lnTo>
                    <a:pt x="82" y="524"/>
                  </a:lnTo>
                  <a:lnTo>
                    <a:pt x="80" y="519"/>
                  </a:lnTo>
                  <a:lnTo>
                    <a:pt x="80" y="515"/>
                  </a:lnTo>
                  <a:lnTo>
                    <a:pt x="80" y="511"/>
                  </a:lnTo>
                  <a:lnTo>
                    <a:pt x="78" y="507"/>
                  </a:lnTo>
                  <a:lnTo>
                    <a:pt x="78" y="503"/>
                  </a:lnTo>
                  <a:lnTo>
                    <a:pt x="78" y="500"/>
                  </a:lnTo>
                  <a:lnTo>
                    <a:pt x="78" y="496"/>
                  </a:lnTo>
                  <a:lnTo>
                    <a:pt x="78" y="492"/>
                  </a:lnTo>
                  <a:lnTo>
                    <a:pt x="76" y="490"/>
                  </a:lnTo>
                  <a:lnTo>
                    <a:pt x="76" y="488"/>
                  </a:lnTo>
                  <a:lnTo>
                    <a:pt x="76" y="486"/>
                  </a:lnTo>
                  <a:lnTo>
                    <a:pt x="76" y="483"/>
                  </a:lnTo>
                  <a:lnTo>
                    <a:pt x="74" y="479"/>
                  </a:lnTo>
                  <a:lnTo>
                    <a:pt x="74" y="475"/>
                  </a:lnTo>
                  <a:lnTo>
                    <a:pt x="72" y="469"/>
                  </a:lnTo>
                  <a:lnTo>
                    <a:pt x="72" y="465"/>
                  </a:lnTo>
                  <a:lnTo>
                    <a:pt x="72" y="460"/>
                  </a:lnTo>
                  <a:lnTo>
                    <a:pt x="70" y="454"/>
                  </a:lnTo>
                  <a:lnTo>
                    <a:pt x="70" y="446"/>
                  </a:lnTo>
                  <a:lnTo>
                    <a:pt x="70" y="441"/>
                  </a:lnTo>
                  <a:lnTo>
                    <a:pt x="68" y="433"/>
                  </a:lnTo>
                  <a:lnTo>
                    <a:pt x="68" y="426"/>
                  </a:lnTo>
                  <a:lnTo>
                    <a:pt x="66" y="418"/>
                  </a:lnTo>
                  <a:lnTo>
                    <a:pt x="66" y="410"/>
                  </a:lnTo>
                  <a:lnTo>
                    <a:pt x="65" y="401"/>
                  </a:lnTo>
                  <a:lnTo>
                    <a:pt x="63" y="393"/>
                  </a:lnTo>
                  <a:lnTo>
                    <a:pt x="63" y="384"/>
                  </a:lnTo>
                  <a:lnTo>
                    <a:pt x="61" y="376"/>
                  </a:lnTo>
                  <a:lnTo>
                    <a:pt x="61" y="367"/>
                  </a:lnTo>
                  <a:lnTo>
                    <a:pt x="59" y="357"/>
                  </a:lnTo>
                  <a:lnTo>
                    <a:pt x="57" y="346"/>
                  </a:lnTo>
                  <a:lnTo>
                    <a:pt x="57" y="336"/>
                  </a:lnTo>
                  <a:lnTo>
                    <a:pt x="55" y="327"/>
                  </a:lnTo>
                  <a:lnTo>
                    <a:pt x="55" y="317"/>
                  </a:lnTo>
                  <a:lnTo>
                    <a:pt x="53" y="306"/>
                  </a:lnTo>
                  <a:lnTo>
                    <a:pt x="51" y="296"/>
                  </a:lnTo>
                  <a:lnTo>
                    <a:pt x="49" y="287"/>
                  </a:lnTo>
                  <a:lnTo>
                    <a:pt x="49" y="275"/>
                  </a:lnTo>
                  <a:lnTo>
                    <a:pt x="47" y="266"/>
                  </a:lnTo>
                  <a:lnTo>
                    <a:pt x="47" y="256"/>
                  </a:lnTo>
                  <a:lnTo>
                    <a:pt x="46" y="245"/>
                  </a:lnTo>
                  <a:lnTo>
                    <a:pt x="44" y="235"/>
                  </a:lnTo>
                  <a:lnTo>
                    <a:pt x="44" y="224"/>
                  </a:lnTo>
                  <a:lnTo>
                    <a:pt x="42" y="215"/>
                  </a:lnTo>
                  <a:lnTo>
                    <a:pt x="40" y="203"/>
                  </a:lnTo>
                  <a:lnTo>
                    <a:pt x="40" y="194"/>
                  </a:lnTo>
                  <a:lnTo>
                    <a:pt x="38" y="184"/>
                  </a:lnTo>
                  <a:lnTo>
                    <a:pt x="38" y="175"/>
                  </a:lnTo>
                  <a:lnTo>
                    <a:pt x="36" y="165"/>
                  </a:lnTo>
                  <a:lnTo>
                    <a:pt x="34" y="156"/>
                  </a:lnTo>
                  <a:lnTo>
                    <a:pt x="34" y="146"/>
                  </a:lnTo>
                  <a:lnTo>
                    <a:pt x="32" y="139"/>
                  </a:lnTo>
                  <a:lnTo>
                    <a:pt x="32" y="129"/>
                  </a:lnTo>
                  <a:lnTo>
                    <a:pt x="30" y="121"/>
                  </a:lnTo>
                  <a:lnTo>
                    <a:pt x="30" y="114"/>
                  </a:lnTo>
                  <a:lnTo>
                    <a:pt x="28" y="106"/>
                  </a:lnTo>
                  <a:lnTo>
                    <a:pt x="28" y="99"/>
                  </a:lnTo>
                  <a:lnTo>
                    <a:pt x="26" y="91"/>
                  </a:lnTo>
                  <a:lnTo>
                    <a:pt x="26" y="85"/>
                  </a:lnTo>
                  <a:lnTo>
                    <a:pt x="26" y="78"/>
                  </a:lnTo>
                  <a:lnTo>
                    <a:pt x="25" y="72"/>
                  </a:lnTo>
                  <a:lnTo>
                    <a:pt x="25" y="66"/>
                  </a:lnTo>
                  <a:lnTo>
                    <a:pt x="25" y="61"/>
                  </a:lnTo>
                  <a:lnTo>
                    <a:pt x="25" y="57"/>
                  </a:lnTo>
                  <a:lnTo>
                    <a:pt x="23" y="53"/>
                  </a:lnTo>
                  <a:lnTo>
                    <a:pt x="23" y="49"/>
                  </a:lnTo>
                  <a:lnTo>
                    <a:pt x="21" y="45"/>
                  </a:lnTo>
                  <a:lnTo>
                    <a:pt x="21" y="44"/>
                  </a:lnTo>
                  <a:lnTo>
                    <a:pt x="21" y="40"/>
                  </a:lnTo>
                  <a:lnTo>
                    <a:pt x="23" y="38"/>
                  </a:lnTo>
                  <a:lnTo>
                    <a:pt x="25" y="38"/>
                  </a:lnTo>
                  <a:lnTo>
                    <a:pt x="26" y="38"/>
                  </a:lnTo>
                  <a:lnTo>
                    <a:pt x="30" y="38"/>
                  </a:lnTo>
                  <a:lnTo>
                    <a:pt x="32" y="38"/>
                  </a:lnTo>
                  <a:lnTo>
                    <a:pt x="36" y="38"/>
                  </a:lnTo>
                  <a:lnTo>
                    <a:pt x="38" y="38"/>
                  </a:lnTo>
                  <a:lnTo>
                    <a:pt x="44" y="36"/>
                  </a:lnTo>
                  <a:lnTo>
                    <a:pt x="46" y="36"/>
                  </a:lnTo>
                  <a:lnTo>
                    <a:pt x="51" y="36"/>
                  </a:lnTo>
                  <a:lnTo>
                    <a:pt x="55" y="36"/>
                  </a:lnTo>
                  <a:lnTo>
                    <a:pt x="59" y="36"/>
                  </a:lnTo>
                  <a:lnTo>
                    <a:pt x="65" y="34"/>
                  </a:lnTo>
                  <a:lnTo>
                    <a:pt x="68" y="34"/>
                  </a:lnTo>
                  <a:lnTo>
                    <a:pt x="72" y="34"/>
                  </a:lnTo>
                  <a:lnTo>
                    <a:pt x="78" y="34"/>
                  </a:lnTo>
                  <a:lnTo>
                    <a:pt x="82" y="32"/>
                  </a:lnTo>
                  <a:lnTo>
                    <a:pt x="87" y="32"/>
                  </a:lnTo>
                  <a:lnTo>
                    <a:pt x="91" y="32"/>
                  </a:lnTo>
                  <a:lnTo>
                    <a:pt x="95" y="32"/>
                  </a:lnTo>
                  <a:lnTo>
                    <a:pt x="99" y="30"/>
                  </a:lnTo>
                  <a:lnTo>
                    <a:pt x="103" y="30"/>
                  </a:lnTo>
                  <a:lnTo>
                    <a:pt x="106" y="30"/>
                  </a:lnTo>
                  <a:lnTo>
                    <a:pt x="110" y="30"/>
                  </a:lnTo>
                  <a:lnTo>
                    <a:pt x="114" y="30"/>
                  </a:lnTo>
                  <a:lnTo>
                    <a:pt x="116" y="30"/>
                  </a:lnTo>
                  <a:lnTo>
                    <a:pt x="122" y="28"/>
                  </a:lnTo>
                  <a:lnTo>
                    <a:pt x="123" y="28"/>
                  </a:lnTo>
                  <a:lnTo>
                    <a:pt x="127" y="28"/>
                  </a:lnTo>
                  <a:lnTo>
                    <a:pt x="131" y="28"/>
                  </a:lnTo>
                  <a:lnTo>
                    <a:pt x="135" y="26"/>
                  </a:lnTo>
                  <a:lnTo>
                    <a:pt x="139" y="26"/>
                  </a:lnTo>
                  <a:lnTo>
                    <a:pt x="142" y="26"/>
                  </a:lnTo>
                  <a:lnTo>
                    <a:pt x="146" y="26"/>
                  </a:lnTo>
                  <a:lnTo>
                    <a:pt x="150" y="26"/>
                  </a:lnTo>
                  <a:lnTo>
                    <a:pt x="156" y="25"/>
                  </a:lnTo>
                  <a:lnTo>
                    <a:pt x="160" y="25"/>
                  </a:lnTo>
                  <a:lnTo>
                    <a:pt x="165" y="25"/>
                  </a:lnTo>
                  <a:lnTo>
                    <a:pt x="171" y="25"/>
                  </a:lnTo>
                  <a:lnTo>
                    <a:pt x="175" y="23"/>
                  </a:lnTo>
                  <a:lnTo>
                    <a:pt x="181" y="23"/>
                  </a:lnTo>
                  <a:lnTo>
                    <a:pt x="186" y="23"/>
                  </a:lnTo>
                  <a:lnTo>
                    <a:pt x="192" y="23"/>
                  </a:lnTo>
                  <a:lnTo>
                    <a:pt x="196" y="23"/>
                  </a:lnTo>
                  <a:lnTo>
                    <a:pt x="201" y="21"/>
                  </a:lnTo>
                  <a:lnTo>
                    <a:pt x="207" y="21"/>
                  </a:lnTo>
                  <a:lnTo>
                    <a:pt x="211" y="21"/>
                  </a:lnTo>
                  <a:lnTo>
                    <a:pt x="215" y="21"/>
                  </a:lnTo>
                  <a:lnTo>
                    <a:pt x="220" y="21"/>
                  </a:lnTo>
                  <a:lnTo>
                    <a:pt x="224" y="21"/>
                  </a:lnTo>
                  <a:lnTo>
                    <a:pt x="228" y="21"/>
                  </a:lnTo>
                  <a:lnTo>
                    <a:pt x="232" y="21"/>
                  </a:lnTo>
                  <a:lnTo>
                    <a:pt x="234" y="21"/>
                  </a:lnTo>
                  <a:lnTo>
                    <a:pt x="236" y="21"/>
                  </a:lnTo>
                  <a:lnTo>
                    <a:pt x="239" y="21"/>
                  </a:lnTo>
                  <a:lnTo>
                    <a:pt x="241" y="21"/>
                  </a:lnTo>
                  <a:lnTo>
                    <a:pt x="241" y="0"/>
                  </a:lnTo>
                  <a:lnTo>
                    <a:pt x="239" y="0"/>
                  </a:lnTo>
                  <a:lnTo>
                    <a:pt x="236" y="0"/>
                  </a:lnTo>
                  <a:lnTo>
                    <a:pt x="232" y="0"/>
                  </a:lnTo>
                  <a:lnTo>
                    <a:pt x="228" y="0"/>
                  </a:lnTo>
                  <a:lnTo>
                    <a:pt x="226" y="0"/>
                  </a:lnTo>
                  <a:lnTo>
                    <a:pt x="222" y="0"/>
                  </a:lnTo>
                  <a:lnTo>
                    <a:pt x="220" y="0"/>
                  </a:lnTo>
                  <a:lnTo>
                    <a:pt x="217" y="0"/>
                  </a:lnTo>
                  <a:lnTo>
                    <a:pt x="213" y="0"/>
                  </a:lnTo>
                  <a:lnTo>
                    <a:pt x="209" y="2"/>
                  </a:lnTo>
                  <a:lnTo>
                    <a:pt x="205" y="2"/>
                  </a:lnTo>
                  <a:lnTo>
                    <a:pt x="201" y="2"/>
                  </a:lnTo>
                  <a:lnTo>
                    <a:pt x="196" y="2"/>
                  </a:lnTo>
                  <a:lnTo>
                    <a:pt x="192" y="2"/>
                  </a:lnTo>
                  <a:lnTo>
                    <a:pt x="186" y="2"/>
                  </a:lnTo>
                  <a:lnTo>
                    <a:pt x="182" y="2"/>
                  </a:lnTo>
                  <a:lnTo>
                    <a:pt x="177" y="4"/>
                  </a:lnTo>
                  <a:lnTo>
                    <a:pt x="171" y="4"/>
                  </a:lnTo>
                  <a:lnTo>
                    <a:pt x="167" y="4"/>
                  </a:lnTo>
                  <a:lnTo>
                    <a:pt x="161" y="4"/>
                  </a:lnTo>
                  <a:lnTo>
                    <a:pt x="156" y="4"/>
                  </a:lnTo>
                  <a:lnTo>
                    <a:pt x="150" y="6"/>
                  </a:lnTo>
                  <a:lnTo>
                    <a:pt x="146" y="6"/>
                  </a:lnTo>
                  <a:lnTo>
                    <a:pt x="141" y="6"/>
                  </a:lnTo>
                  <a:lnTo>
                    <a:pt x="135" y="6"/>
                  </a:lnTo>
                  <a:lnTo>
                    <a:pt x="129" y="7"/>
                  </a:lnTo>
                  <a:lnTo>
                    <a:pt x="123" y="7"/>
                  </a:lnTo>
                  <a:lnTo>
                    <a:pt x="118" y="7"/>
                  </a:lnTo>
                  <a:lnTo>
                    <a:pt x="112" y="9"/>
                  </a:lnTo>
                  <a:lnTo>
                    <a:pt x="108" y="9"/>
                  </a:lnTo>
                  <a:lnTo>
                    <a:pt x="103" y="9"/>
                  </a:lnTo>
                  <a:lnTo>
                    <a:pt x="97" y="9"/>
                  </a:lnTo>
                  <a:lnTo>
                    <a:pt x="91" y="11"/>
                  </a:lnTo>
                  <a:lnTo>
                    <a:pt x="85" y="11"/>
                  </a:lnTo>
                  <a:lnTo>
                    <a:pt x="80" y="11"/>
                  </a:lnTo>
                  <a:lnTo>
                    <a:pt x="76" y="11"/>
                  </a:lnTo>
                  <a:lnTo>
                    <a:pt x="70" y="13"/>
                  </a:lnTo>
                  <a:lnTo>
                    <a:pt x="65" y="13"/>
                  </a:lnTo>
                  <a:lnTo>
                    <a:pt x="61" y="13"/>
                  </a:lnTo>
                  <a:lnTo>
                    <a:pt x="55" y="13"/>
                  </a:lnTo>
                  <a:lnTo>
                    <a:pt x="49" y="15"/>
                  </a:lnTo>
                  <a:lnTo>
                    <a:pt x="46" y="15"/>
                  </a:lnTo>
                  <a:lnTo>
                    <a:pt x="42" y="17"/>
                  </a:lnTo>
                  <a:lnTo>
                    <a:pt x="38" y="17"/>
                  </a:lnTo>
                  <a:lnTo>
                    <a:pt x="34" y="17"/>
                  </a:lnTo>
                  <a:lnTo>
                    <a:pt x="28" y="17"/>
                  </a:lnTo>
                  <a:lnTo>
                    <a:pt x="26" y="19"/>
                  </a:lnTo>
                  <a:lnTo>
                    <a:pt x="23" y="19"/>
                  </a:lnTo>
                  <a:lnTo>
                    <a:pt x="19" y="19"/>
                  </a:lnTo>
                  <a:lnTo>
                    <a:pt x="17" y="19"/>
                  </a:lnTo>
                  <a:lnTo>
                    <a:pt x="13" y="21"/>
                  </a:lnTo>
                  <a:lnTo>
                    <a:pt x="9" y="21"/>
                  </a:lnTo>
                  <a:lnTo>
                    <a:pt x="6" y="23"/>
                  </a:lnTo>
                  <a:lnTo>
                    <a:pt x="2" y="25"/>
                  </a:lnTo>
                  <a:lnTo>
                    <a:pt x="2" y="26"/>
                  </a:lnTo>
                  <a:lnTo>
                    <a:pt x="0" y="26"/>
                  </a:lnTo>
                  <a:lnTo>
                    <a:pt x="0" y="28"/>
                  </a:lnTo>
                  <a:lnTo>
                    <a:pt x="0" y="30"/>
                  </a:lnTo>
                  <a:lnTo>
                    <a:pt x="0" y="32"/>
                  </a:lnTo>
                  <a:lnTo>
                    <a:pt x="0" y="36"/>
                  </a:lnTo>
                  <a:lnTo>
                    <a:pt x="0" y="40"/>
                  </a:lnTo>
                  <a:lnTo>
                    <a:pt x="0" y="44"/>
                  </a:lnTo>
                  <a:lnTo>
                    <a:pt x="0" y="49"/>
                  </a:lnTo>
                  <a:lnTo>
                    <a:pt x="0" y="53"/>
                  </a:lnTo>
                  <a:lnTo>
                    <a:pt x="2" y="59"/>
                  </a:lnTo>
                  <a:lnTo>
                    <a:pt x="2" y="64"/>
                  </a:lnTo>
                  <a:lnTo>
                    <a:pt x="2" y="72"/>
                  </a:lnTo>
                  <a:lnTo>
                    <a:pt x="4" y="80"/>
                  </a:lnTo>
                  <a:lnTo>
                    <a:pt x="4" y="87"/>
                  </a:lnTo>
                  <a:lnTo>
                    <a:pt x="4" y="95"/>
                  </a:lnTo>
                  <a:lnTo>
                    <a:pt x="6" y="104"/>
                  </a:lnTo>
                  <a:lnTo>
                    <a:pt x="7" y="112"/>
                  </a:lnTo>
                  <a:lnTo>
                    <a:pt x="7" y="121"/>
                  </a:lnTo>
                  <a:lnTo>
                    <a:pt x="9" y="129"/>
                  </a:lnTo>
                  <a:lnTo>
                    <a:pt x="9" y="139"/>
                  </a:lnTo>
                  <a:lnTo>
                    <a:pt x="11" y="148"/>
                  </a:lnTo>
                  <a:lnTo>
                    <a:pt x="11" y="159"/>
                  </a:lnTo>
                  <a:lnTo>
                    <a:pt x="13" y="169"/>
                  </a:lnTo>
                  <a:lnTo>
                    <a:pt x="15" y="180"/>
                  </a:lnTo>
                  <a:lnTo>
                    <a:pt x="17" y="190"/>
                  </a:lnTo>
                  <a:lnTo>
                    <a:pt x="19" y="201"/>
                  </a:lnTo>
                  <a:lnTo>
                    <a:pt x="19" y="211"/>
                  </a:lnTo>
                  <a:lnTo>
                    <a:pt x="21" y="222"/>
                  </a:lnTo>
                  <a:lnTo>
                    <a:pt x="23" y="234"/>
                  </a:lnTo>
                  <a:lnTo>
                    <a:pt x="25" y="245"/>
                  </a:lnTo>
                  <a:lnTo>
                    <a:pt x="26" y="256"/>
                  </a:lnTo>
                  <a:lnTo>
                    <a:pt x="26" y="268"/>
                  </a:lnTo>
                  <a:lnTo>
                    <a:pt x="28" y="279"/>
                  </a:lnTo>
                  <a:lnTo>
                    <a:pt x="30" y="291"/>
                  </a:lnTo>
                  <a:lnTo>
                    <a:pt x="32" y="300"/>
                  </a:lnTo>
                  <a:lnTo>
                    <a:pt x="34" y="312"/>
                  </a:lnTo>
                  <a:lnTo>
                    <a:pt x="34" y="323"/>
                  </a:lnTo>
                  <a:lnTo>
                    <a:pt x="36" y="334"/>
                  </a:lnTo>
                  <a:lnTo>
                    <a:pt x="38" y="346"/>
                  </a:lnTo>
                  <a:lnTo>
                    <a:pt x="40" y="357"/>
                  </a:lnTo>
                  <a:lnTo>
                    <a:pt x="40" y="367"/>
                  </a:lnTo>
                  <a:lnTo>
                    <a:pt x="42" y="378"/>
                  </a:lnTo>
                  <a:lnTo>
                    <a:pt x="44" y="388"/>
                  </a:lnTo>
                  <a:lnTo>
                    <a:pt x="46" y="399"/>
                  </a:lnTo>
                  <a:lnTo>
                    <a:pt x="46" y="408"/>
                  </a:lnTo>
                  <a:lnTo>
                    <a:pt x="47" y="418"/>
                  </a:lnTo>
                  <a:lnTo>
                    <a:pt x="49" y="427"/>
                  </a:lnTo>
                  <a:lnTo>
                    <a:pt x="49" y="437"/>
                  </a:lnTo>
                  <a:lnTo>
                    <a:pt x="51" y="446"/>
                  </a:lnTo>
                  <a:lnTo>
                    <a:pt x="53" y="454"/>
                  </a:lnTo>
                  <a:lnTo>
                    <a:pt x="53" y="464"/>
                  </a:lnTo>
                  <a:lnTo>
                    <a:pt x="55" y="471"/>
                  </a:lnTo>
                  <a:lnTo>
                    <a:pt x="55" y="479"/>
                  </a:lnTo>
                  <a:lnTo>
                    <a:pt x="57" y="486"/>
                  </a:lnTo>
                  <a:lnTo>
                    <a:pt x="57" y="492"/>
                  </a:lnTo>
                  <a:lnTo>
                    <a:pt x="59" y="500"/>
                  </a:lnTo>
                  <a:lnTo>
                    <a:pt x="59" y="505"/>
                  </a:lnTo>
                  <a:lnTo>
                    <a:pt x="61" y="511"/>
                  </a:lnTo>
                  <a:lnTo>
                    <a:pt x="61" y="517"/>
                  </a:lnTo>
                  <a:lnTo>
                    <a:pt x="63" y="521"/>
                  </a:lnTo>
                  <a:lnTo>
                    <a:pt x="63" y="524"/>
                  </a:lnTo>
                  <a:lnTo>
                    <a:pt x="63" y="528"/>
                  </a:lnTo>
                  <a:lnTo>
                    <a:pt x="63" y="532"/>
                  </a:lnTo>
                  <a:lnTo>
                    <a:pt x="63" y="534"/>
                  </a:lnTo>
                  <a:lnTo>
                    <a:pt x="63" y="536"/>
                  </a:lnTo>
                  <a:lnTo>
                    <a:pt x="63" y="538"/>
                  </a:lnTo>
                  <a:lnTo>
                    <a:pt x="63" y="541"/>
                  </a:lnTo>
                  <a:lnTo>
                    <a:pt x="65" y="545"/>
                  </a:lnTo>
                  <a:lnTo>
                    <a:pt x="65" y="549"/>
                  </a:lnTo>
                  <a:lnTo>
                    <a:pt x="65" y="553"/>
                  </a:lnTo>
                  <a:lnTo>
                    <a:pt x="65" y="559"/>
                  </a:lnTo>
                  <a:lnTo>
                    <a:pt x="66" y="562"/>
                  </a:lnTo>
                  <a:lnTo>
                    <a:pt x="66" y="568"/>
                  </a:lnTo>
                  <a:lnTo>
                    <a:pt x="66" y="574"/>
                  </a:lnTo>
                  <a:lnTo>
                    <a:pt x="68" y="579"/>
                  </a:lnTo>
                  <a:lnTo>
                    <a:pt x="68" y="587"/>
                  </a:lnTo>
                  <a:lnTo>
                    <a:pt x="68" y="593"/>
                  </a:lnTo>
                  <a:lnTo>
                    <a:pt x="70" y="600"/>
                  </a:lnTo>
                  <a:lnTo>
                    <a:pt x="70" y="608"/>
                  </a:lnTo>
                  <a:lnTo>
                    <a:pt x="72" y="616"/>
                  </a:lnTo>
                  <a:lnTo>
                    <a:pt x="72" y="621"/>
                  </a:lnTo>
                  <a:lnTo>
                    <a:pt x="74" y="629"/>
                  </a:lnTo>
                  <a:lnTo>
                    <a:pt x="76" y="637"/>
                  </a:lnTo>
                  <a:lnTo>
                    <a:pt x="76" y="646"/>
                  </a:lnTo>
                  <a:lnTo>
                    <a:pt x="78" y="654"/>
                  </a:lnTo>
                  <a:lnTo>
                    <a:pt x="78" y="661"/>
                  </a:lnTo>
                  <a:lnTo>
                    <a:pt x="80" y="671"/>
                  </a:lnTo>
                  <a:lnTo>
                    <a:pt x="80" y="678"/>
                  </a:lnTo>
                  <a:lnTo>
                    <a:pt x="82" y="688"/>
                  </a:lnTo>
                  <a:lnTo>
                    <a:pt x="82" y="695"/>
                  </a:lnTo>
                  <a:lnTo>
                    <a:pt x="84" y="705"/>
                  </a:lnTo>
                  <a:lnTo>
                    <a:pt x="85" y="714"/>
                  </a:lnTo>
                  <a:lnTo>
                    <a:pt x="87" y="722"/>
                  </a:lnTo>
                  <a:lnTo>
                    <a:pt x="87" y="732"/>
                  </a:lnTo>
                  <a:lnTo>
                    <a:pt x="89" y="741"/>
                  </a:lnTo>
                  <a:lnTo>
                    <a:pt x="91" y="751"/>
                  </a:lnTo>
                  <a:lnTo>
                    <a:pt x="91" y="758"/>
                  </a:lnTo>
                  <a:lnTo>
                    <a:pt x="93" y="768"/>
                  </a:lnTo>
                  <a:lnTo>
                    <a:pt x="93" y="775"/>
                  </a:lnTo>
                  <a:lnTo>
                    <a:pt x="95" y="785"/>
                  </a:lnTo>
                  <a:lnTo>
                    <a:pt x="95" y="792"/>
                  </a:lnTo>
                  <a:lnTo>
                    <a:pt x="97" y="802"/>
                  </a:lnTo>
                  <a:lnTo>
                    <a:pt x="97" y="809"/>
                  </a:lnTo>
                  <a:lnTo>
                    <a:pt x="99" y="819"/>
                  </a:lnTo>
                  <a:lnTo>
                    <a:pt x="101" y="827"/>
                  </a:lnTo>
                  <a:lnTo>
                    <a:pt x="101" y="834"/>
                  </a:lnTo>
                  <a:lnTo>
                    <a:pt x="103" y="842"/>
                  </a:lnTo>
                  <a:lnTo>
                    <a:pt x="103" y="849"/>
                  </a:lnTo>
                  <a:lnTo>
                    <a:pt x="104" y="857"/>
                  </a:lnTo>
                  <a:lnTo>
                    <a:pt x="104" y="863"/>
                  </a:lnTo>
                  <a:lnTo>
                    <a:pt x="106" y="870"/>
                  </a:lnTo>
                  <a:lnTo>
                    <a:pt x="108" y="878"/>
                  </a:lnTo>
                  <a:lnTo>
                    <a:pt x="108" y="884"/>
                  </a:lnTo>
                  <a:lnTo>
                    <a:pt x="108" y="889"/>
                  </a:lnTo>
                  <a:lnTo>
                    <a:pt x="110" y="895"/>
                  </a:lnTo>
                  <a:lnTo>
                    <a:pt x="110" y="901"/>
                  </a:lnTo>
                  <a:lnTo>
                    <a:pt x="110" y="904"/>
                  </a:lnTo>
                  <a:lnTo>
                    <a:pt x="112" y="910"/>
                  </a:lnTo>
                  <a:lnTo>
                    <a:pt x="112" y="914"/>
                  </a:lnTo>
                  <a:lnTo>
                    <a:pt x="112" y="918"/>
                  </a:lnTo>
                  <a:lnTo>
                    <a:pt x="112" y="922"/>
                  </a:lnTo>
                  <a:lnTo>
                    <a:pt x="114" y="923"/>
                  </a:lnTo>
                  <a:lnTo>
                    <a:pt x="114" y="927"/>
                  </a:lnTo>
                  <a:lnTo>
                    <a:pt x="114" y="929"/>
                  </a:lnTo>
                  <a:lnTo>
                    <a:pt x="114" y="933"/>
                  </a:lnTo>
                  <a:lnTo>
                    <a:pt x="116" y="933"/>
                  </a:lnTo>
                  <a:lnTo>
                    <a:pt x="123" y="85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>
                <a:spcBef>
                  <a:spcPct val="20000"/>
                </a:spcBef>
                <a:buClr>
                  <a:schemeClr val="accent2"/>
                </a:buClr>
                <a:buFontTx/>
                <a:buChar char="•"/>
              </a:pPr>
              <a:endParaRPr lang="en-US" sz="2400" b="0">
                <a:solidFill>
                  <a:schemeClr val="bg2"/>
                </a:solidFill>
                <a:latin typeface="Tahoma" charset="0"/>
              </a:endParaRPr>
            </a:p>
          </p:txBody>
        </p:sp>
        <p:sp>
          <p:nvSpPr>
            <p:cNvPr id="43041" name="Freeform 30"/>
            <p:cNvSpPr>
              <a:spLocks/>
            </p:cNvSpPr>
            <p:nvPr/>
          </p:nvSpPr>
          <p:spPr bwMode="auto">
            <a:xfrm>
              <a:off x="3843" y="1508"/>
              <a:ext cx="11" cy="47"/>
            </a:xfrm>
            <a:custGeom>
              <a:avLst/>
              <a:gdLst>
                <a:gd name="T0" fmla="*/ 0 w 23"/>
                <a:gd name="T1" fmla="*/ 0 h 95"/>
                <a:gd name="T2" fmla="*/ 0 w 23"/>
                <a:gd name="T3" fmla="*/ 0 h 95"/>
                <a:gd name="T4" fmla="*/ 0 w 23"/>
                <a:gd name="T5" fmla="*/ 0 h 95"/>
                <a:gd name="T6" fmla="*/ 0 w 23"/>
                <a:gd name="T7" fmla="*/ 0 h 95"/>
                <a:gd name="T8" fmla="*/ 0 w 23"/>
                <a:gd name="T9" fmla="*/ 0 h 95"/>
                <a:gd name="T10" fmla="*/ 0 w 23"/>
                <a:gd name="T11" fmla="*/ 0 h 95"/>
                <a:gd name="T12" fmla="*/ 0 w 23"/>
                <a:gd name="T13" fmla="*/ 0 h 95"/>
                <a:gd name="T14" fmla="*/ 0 w 23"/>
                <a:gd name="T15" fmla="*/ 0 h 95"/>
                <a:gd name="T16" fmla="*/ 0 w 23"/>
                <a:gd name="T17" fmla="*/ 0 h 95"/>
                <a:gd name="T18" fmla="*/ 0 w 23"/>
                <a:gd name="T19" fmla="*/ 0 h 95"/>
                <a:gd name="T20" fmla="*/ 0 w 23"/>
                <a:gd name="T21" fmla="*/ 0 h 95"/>
                <a:gd name="T22" fmla="*/ 0 w 23"/>
                <a:gd name="T23" fmla="*/ 0 h 95"/>
                <a:gd name="T24" fmla="*/ 0 w 23"/>
                <a:gd name="T25" fmla="*/ 0 h 95"/>
                <a:gd name="T26" fmla="*/ 0 w 23"/>
                <a:gd name="T27" fmla="*/ 0 h 95"/>
                <a:gd name="T28" fmla="*/ 0 w 23"/>
                <a:gd name="T29" fmla="*/ 0 h 95"/>
                <a:gd name="T30" fmla="*/ 0 w 23"/>
                <a:gd name="T31" fmla="*/ 0 h 95"/>
                <a:gd name="T32" fmla="*/ 0 w 23"/>
                <a:gd name="T33" fmla="*/ 0 h 95"/>
                <a:gd name="T34" fmla="*/ 0 w 23"/>
                <a:gd name="T35" fmla="*/ 0 h 95"/>
                <a:gd name="T36" fmla="*/ 0 w 23"/>
                <a:gd name="T37" fmla="*/ 0 h 95"/>
                <a:gd name="T38" fmla="*/ 0 w 23"/>
                <a:gd name="T39" fmla="*/ 0 h 95"/>
                <a:gd name="T40" fmla="*/ 0 w 23"/>
                <a:gd name="T41" fmla="*/ 0 h 95"/>
                <a:gd name="T42" fmla="*/ 0 w 23"/>
                <a:gd name="T43" fmla="*/ 0 h 95"/>
                <a:gd name="T44" fmla="*/ 0 w 23"/>
                <a:gd name="T45" fmla="*/ 0 h 95"/>
                <a:gd name="T46" fmla="*/ 0 w 23"/>
                <a:gd name="T47" fmla="*/ 0 h 95"/>
                <a:gd name="T48" fmla="*/ 0 w 23"/>
                <a:gd name="T49" fmla="*/ 0 h 95"/>
                <a:gd name="T50" fmla="*/ 0 w 23"/>
                <a:gd name="T51" fmla="*/ 0 h 95"/>
                <a:gd name="T52" fmla="*/ 0 w 23"/>
                <a:gd name="T53" fmla="*/ 0 h 95"/>
                <a:gd name="T54" fmla="*/ 0 w 23"/>
                <a:gd name="T55" fmla="*/ 0 h 95"/>
                <a:gd name="T56" fmla="*/ 0 w 23"/>
                <a:gd name="T57" fmla="*/ 0 h 95"/>
                <a:gd name="T58" fmla="*/ 0 w 23"/>
                <a:gd name="T59" fmla="*/ 0 h 95"/>
                <a:gd name="T60" fmla="*/ 0 w 23"/>
                <a:gd name="T61" fmla="*/ 0 h 95"/>
                <a:gd name="T62" fmla="*/ 0 w 23"/>
                <a:gd name="T63" fmla="*/ 0 h 9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3"/>
                <a:gd name="T97" fmla="*/ 0 h 95"/>
                <a:gd name="T98" fmla="*/ 23 w 23"/>
                <a:gd name="T99" fmla="*/ 95 h 95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3" h="95">
                  <a:moveTo>
                    <a:pt x="0" y="0"/>
                  </a:moveTo>
                  <a:lnTo>
                    <a:pt x="0" y="2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3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0" y="22"/>
                  </a:lnTo>
                  <a:lnTo>
                    <a:pt x="0" y="26"/>
                  </a:lnTo>
                  <a:lnTo>
                    <a:pt x="0" y="30"/>
                  </a:lnTo>
                  <a:lnTo>
                    <a:pt x="0" y="34"/>
                  </a:lnTo>
                  <a:lnTo>
                    <a:pt x="0" y="38"/>
                  </a:lnTo>
                  <a:lnTo>
                    <a:pt x="2" y="43"/>
                  </a:lnTo>
                  <a:lnTo>
                    <a:pt x="2" y="45"/>
                  </a:lnTo>
                  <a:lnTo>
                    <a:pt x="2" y="51"/>
                  </a:lnTo>
                  <a:lnTo>
                    <a:pt x="2" y="55"/>
                  </a:lnTo>
                  <a:lnTo>
                    <a:pt x="2" y="59"/>
                  </a:lnTo>
                  <a:lnTo>
                    <a:pt x="2" y="62"/>
                  </a:lnTo>
                  <a:lnTo>
                    <a:pt x="2" y="66"/>
                  </a:lnTo>
                  <a:lnTo>
                    <a:pt x="4" y="70"/>
                  </a:lnTo>
                  <a:lnTo>
                    <a:pt x="4" y="74"/>
                  </a:lnTo>
                  <a:lnTo>
                    <a:pt x="4" y="76"/>
                  </a:lnTo>
                  <a:lnTo>
                    <a:pt x="4" y="80"/>
                  </a:lnTo>
                  <a:lnTo>
                    <a:pt x="4" y="81"/>
                  </a:lnTo>
                  <a:lnTo>
                    <a:pt x="6" y="83"/>
                  </a:lnTo>
                  <a:lnTo>
                    <a:pt x="6" y="87"/>
                  </a:lnTo>
                  <a:lnTo>
                    <a:pt x="8" y="91"/>
                  </a:lnTo>
                  <a:lnTo>
                    <a:pt x="10" y="93"/>
                  </a:lnTo>
                  <a:lnTo>
                    <a:pt x="12" y="95"/>
                  </a:lnTo>
                  <a:lnTo>
                    <a:pt x="14" y="95"/>
                  </a:lnTo>
                  <a:lnTo>
                    <a:pt x="16" y="95"/>
                  </a:lnTo>
                  <a:lnTo>
                    <a:pt x="17" y="93"/>
                  </a:lnTo>
                  <a:lnTo>
                    <a:pt x="19" y="89"/>
                  </a:lnTo>
                  <a:lnTo>
                    <a:pt x="21" y="85"/>
                  </a:lnTo>
                  <a:lnTo>
                    <a:pt x="21" y="80"/>
                  </a:lnTo>
                  <a:lnTo>
                    <a:pt x="21" y="76"/>
                  </a:lnTo>
                  <a:lnTo>
                    <a:pt x="23" y="72"/>
                  </a:lnTo>
                  <a:lnTo>
                    <a:pt x="23" y="68"/>
                  </a:lnTo>
                  <a:lnTo>
                    <a:pt x="23" y="66"/>
                  </a:lnTo>
                  <a:lnTo>
                    <a:pt x="23" y="62"/>
                  </a:lnTo>
                  <a:lnTo>
                    <a:pt x="23" y="61"/>
                  </a:lnTo>
                  <a:lnTo>
                    <a:pt x="23" y="57"/>
                  </a:lnTo>
                  <a:lnTo>
                    <a:pt x="23" y="55"/>
                  </a:lnTo>
                  <a:lnTo>
                    <a:pt x="23" y="51"/>
                  </a:lnTo>
                  <a:lnTo>
                    <a:pt x="23" y="47"/>
                  </a:lnTo>
                  <a:lnTo>
                    <a:pt x="23" y="43"/>
                  </a:lnTo>
                  <a:lnTo>
                    <a:pt x="23" y="42"/>
                  </a:lnTo>
                  <a:lnTo>
                    <a:pt x="23" y="38"/>
                  </a:lnTo>
                  <a:lnTo>
                    <a:pt x="23" y="34"/>
                  </a:lnTo>
                  <a:lnTo>
                    <a:pt x="23" y="32"/>
                  </a:lnTo>
                  <a:lnTo>
                    <a:pt x="23" y="28"/>
                  </a:lnTo>
                  <a:lnTo>
                    <a:pt x="23" y="24"/>
                  </a:lnTo>
                  <a:lnTo>
                    <a:pt x="23" y="22"/>
                  </a:lnTo>
                  <a:lnTo>
                    <a:pt x="21" y="19"/>
                  </a:lnTo>
                  <a:lnTo>
                    <a:pt x="21" y="17"/>
                  </a:lnTo>
                  <a:lnTo>
                    <a:pt x="21" y="13"/>
                  </a:lnTo>
                  <a:lnTo>
                    <a:pt x="21" y="11"/>
                  </a:lnTo>
                  <a:lnTo>
                    <a:pt x="21" y="7"/>
                  </a:lnTo>
                  <a:lnTo>
                    <a:pt x="21" y="3"/>
                  </a:lnTo>
                  <a:lnTo>
                    <a:pt x="21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>
                <a:spcBef>
                  <a:spcPct val="20000"/>
                </a:spcBef>
                <a:buClr>
                  <a:schemeClr val="accent2"/>
                </a:buClr>
                <a:buFontTx/>
                <a:buChar char="•"/>
              </a:pPr>
              <a:endParaRPr lang="en-US" sz="2400" b="0">
                <a:solidFill>
                  <a:schemeClr val="bg2"/>
                </a:solidFill>
                <a:latin typeface="Tahoma" charset="0"/>
              </a:endParaRPr>
            </a:p>
          </p:txBody>
        </p:sp>
        <p:sp>
          <p:nvSpPr>
            <p:cNvPr id="43042" name="Freeform 31"/>
            <p:cNvSpPr>
              <a:spLocks/>
            </p:cNvSpPr>
            <p:nvPr/>
          </p:nvSpPr>
          <p:spPr bwMode="auto">
            <a:xfrm>
              <a:off x="3656" y="1588"/>
              <a:ext cx="95" cy="473"/>
            </a:xfrm>
            <a:custGeom>
              <a:avLst/>
              <a:gdLst>
                <a:gd name="T0" fmla="*/ 1 w 190"/>
                <a:gd name="T1" fmla="*/ 0 h 947"/>
                <a:gd name="T2" fmla="*/ 1 w 190"/>
                <a:gd name="T3" fmla="*/ 0 h 947"/>
                <a:gd name="T4" fmla="*/ 1 w 190"/>
                <a:gd name="T5" fmla="*/ 0 h 947"/>
                <a:gd name="T6" fmla="*/ 1 w 190"/>
                <a:gd name="T7" fmla="*/ 0 h 947"/>
                <a:gd name="T8" fmla="*/ 1 w 190"/>
                <a:gd name="T9" fmla="*/ 0 h 947"/>
                <a:gd name="T10" fmla="*/ 1 w 190"/>
                <a:gd name="T11" fmla="*/ 0 h 947"/>
                <a:gd name="T12" fmla="*/ 1 w 190"/>
                <a:gd name="T13" fmla="*/ 0 h 947"/>
                <a:gd name="T14" fmla="*/ 1 w 190"/>
                <a:gd name="T15" fmla="*/ 0 h 947"/>
                <a:gd name="T16" fmla="*/ 1 w 190"/>
                <a:gd name="T17" fmla="*/ 0 h 947"/>
                <a:gd name="T18" fmla="*/ 1 w 190"/>
                <a:gd name="T19" fmla="*/ 0 h 947"/>
                <a:gd name="T20" fmla="*/ 1 w 190"/>
                <a:gd name="T21" fmla="*/ 0 h 947"/>
                <a:gd name="T22" fmla="*/ 0 w 190"/>
                <a:gd name="T23" fmla="*/ 0 h 947"/>
                <a:gd name="T24" fmla="*/ 0 w 190"/>
                <a:gd name="T25" fmla="*/ 0 h 947"/>
                <a:gd name="T26" fmla="*/ 0 w 190"/>
                <a:gd name="T27" fmla="*/ 0 h 947"/>
                <a:gd name="T28" fmla="*/ 1 w 190"/>
                <a:gd name="T29" fmla="*/ 0 h 947"/>
                <a:gd name="T30" fmla="*/ 1 w 190"/>
                <a:gd name="T31" fmla="*/ 0 h 947"/>
                <a:gd name="T32" fmla="*/ 1 w 190"/>
                <a:gd name="T33" fmla="*/ 0 h 947"/>
                <a:gd name="T34" fmla="*/ 1 w 190"/>
                <a:gd name="T35" fmla="*/ 0 h 947"/>
                <a:gd name="T36" fmla="*/ 1 w 190"/>
                <a:gd name="T37" fmla="*/ 0 h 947"/>
                <a:gd name="T38" fmla="*/ 1 w 190"/>
                <a:gd name="T39" fmla="*/ 0 h 947"/>
                <a:gd name="T40" fmla="*/ 1 w 190"/>
                <a:gd name="T41" fmla="*/ 0 h 947"/>
                <a:gd name="T42" fmla="*/ 1 w 190"/>
                <a:gd name="T43" fmla="*/ 0 h 947"/>
                <a:gd name="T44" fmla="*/ 1 w 190"/>
                <a:gd name="T45" fmla="*/ 0 h 947"/>
                <a:gd name="T46" fmla="*/ 1 w 190"/>
                <a:gd name="T47" fmla="*/ 0 h 947"/>
                <a:gd name="T48" fmla="*/ 1 w 190"/>
                <a:gd name="T49" fmla="*/ 0 h 947"/>
                <a:gd name="T50" fmla="*/ 1 w 190"/>
                <a:gd name="T51" fmla="*/ 0 h 947"/>
                <a:gd name="T52" fmla="*/ 1 w 190"/>
                <a:gd name="T53" fmla="*/ 0 h 947"/>
                <a:gd name="T54" fmla="*/ 1 w 190"/>
                <a:gd name="T55" fmla="*/ 0 h 947"/>
                <a:gd name="T56" fmla="*/ 1 w 190"/>
                <a:gd name="T57" fmla="*/ 0 h 947"/>
                <a:gd name="T58" fmla="*/ 1 w 190"/>
                <a:gd name="T59" fmla="*/ 0 h 947"/>
                <a:gd name="T60" fmla="*/ 1 w 190"/>
                <a:gd name="T61" fmla="*/ 0 h 947"/>
                <a:gd name="T62" fmla="*/ 1 w 190"/>
                <a:gd name="T63" fmla="*/ 0 h 947"/>
                <a:gd name="T64" fmla="*/ 1 w 190"/>
                <a:gd name="T65" fmla="*/ 0 h 947"/>
                <a:gd name="T66" fmla="*/ 1 w 190"/>
                <a:gd name="T67" fmla="*/ 0 h 947"/>
                <a:gd name="T68" fmla="*/ 1 w 190"/>
                <a:gd name="T69" fmla="*/ 0 h 947"/>
                <a:gd name="T70" fmla="*/ 1 w 190"/>
                <a:gd name="T71" fmla="*/ 0 h 947"/>
                <a:gd name="T72" fmla="*/ 1 w 190"/>
                <a:gd name="T73" fmla="*/ 0 h 947"/>
                <a:gd name="T74" fmla="*/ 1 w 190"/>
                <a:gd name="T75" fmla="*/ 0 h 947"/>
                <a:gd name="T76" fmla="*/ 1 w 190"/>
                <a:gd name="T77" fmla="*/ 0 h 947"/>
                <a:gd name="T78" fmla="*/ 1 w 190"/>
                <a:gd name="T79" fmla="*/ 0 h 947"/>
                <a:gd name="T80" fmla="*/ 1 w 190"/>
                <a:gd name="T81" fmla="*/ 0 h 947"/>
                <a:gd name="T82" fmla="*/ 1 w 190"/>
                <a:gd name="T83" fmla="*/ 0 h 947"/>
                <a:gd name="T84" fmla="*/ 1 w 190"/>
                <a:gd name="T85" fmla="*/ 0 h 947"/>
                <a:gd name="T86" fmla="*/ 1 w 190"/>
                <a:gd name="T87" fmla="*/ 0 h 947"/>
                <a:gd name="T88" fmla="*/ 1 w 190"/>
                <a:gd name="T89" fmla="*/ 0 h 947"/>
                <a:gd name="T90" fmla="*/ 1 w 190"/>
                <a:gd name="T91" fmla="*/ 0 h 947"/>
                <a:gd name="T92" fmla="*/ 1 w 190"/>
                <a:gd name="T93" fmla="*/ 0 h 947"/>
                <a:gd name="T94" fmla="*/ 1 w 190"/>
                <a:gd name="T95" fmla="*/ 0 h 947"/>
                <a:gd name="T96" fmla="*/ 1 w 190"/>
                <a:gd name="T97" fmla="*/ 0 h 947"/>
                <a:gd name="T98" fmla="*/ 1 w 190"/>
                <a:gd name="T99" fmla="*/ 0 h 947"/>
                <a:gd name="T100" fmla="*/ 1 w 190"/>
                <a:gd name="T101" fmla="*/ 0 h 947"/>
                <a:gd name="T102" fmla="*/ 1 w 190"/>
                <a:gd name="T103" fmla="*/ 0 h 947"/>
                <a:gd name="T104" fmla="*/ 1 w 190"/>
                <a:gd name="T105" fmla="*/ 0 h 947"/>
                <a:gd name="T106" fmla="*/ 1 w 190"/>
                <a:gd name="T107" fmla="*/ 0 h 947"/>
                <a:gd name="T108" fmla="*/ 1 w 190"/>
                <a:gd name="T109" fmla="*/ 0 h 947"/>
                <a:gd name="T110" fmla="*/ 1 w 190"/>
                <a:gd name="T111" fmla="*/ 0 h 947"/>
                <a:gd name="T112" fmla="*/ 1 w 190"/>
                <a:gd name="T113" fmla="*/ 0 h 947"/>
                <a:gd name="T114" fmla="*/ 1 w 190"/>
                <a:gd name="T115" fmla="*/ 0 h 947"/>
                <a:gd name="T116" fmla="*/ 1 w 190"/>
                <a:gd name="T117" fmla="*/ 0 h 947"/>
                <a:gd name="T118" fmla="*/ 1 w 190"/>
                <a:gd name="T119" fmla="*/ 0 h 947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190"/>
                <a:gd name="T181" fmla="*/ 0 h 947"/>
                <a:gd name="T182" fmla="*/ 190 w 190"/>
                <a:gd name="T183" fmla="*/ 947 h 947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190" h="947">
                  <a:moveTo>
                    <a:pt x="55" y="0"/>
                  </a:moveTo>
                  <a:lnTo>
                    <a:pt x="55" y="2"/>
                  </a:lnTo>
                  <a:lnTo>
                    <a:pt x="55" y="4"/>
                  </a:lnTo>
                  <a:lnTo>
                    <a:pt x="53" y="6"/>
                  </a:lnTo>
                  <a:lnTo>
                    <a:pt x="53" y="12"/>
                  </a:lnTo>
                  <a:lnTo>
                    <a:pt x="51" y="14"/>
                  </a:lnTo>
                  <a:lnTo>
                    <a:pt x="49" y="16"/>
                  </a:lnTo>
                  <a:lnTo>
                    <a:pt x="49" y="19"/>
                  </a:lnTo>
                  <a:lnTo>
                    <a:pt x="47" y="23"/>
                  </a:lnTo>
                  <a:lnTo>
                    <a:pt x="47" y="27"/>
                  </a:lnTo>
                  <a:lnTo>
                    <a:pt x="45" y="31"/>
                  </a:lnTo>
                  <a:lnTo>
                    <a:pt x="45" y="35"/>
                  </a:lnTo>
                  <a:lnTo>
                    <a:pt x="43" y="40"/>
                  </a:lnTo>
                  <a:lnTo>
                    <a:pt x="41" y="44"/>
                  </a:lnTo>
                  <a:lnTo>
                    <a:pt x="41" y="50"/>
                  </a:lnTo>
                  <a:lnTo>
                    <a:pt x="40" y="54"/>
                  </a:lnTo>
                  <a:lnTo>
                    <a:pt x="38" y="59"/>
                  </a:lnTo>
                  <a:lnTo>
                    <a:pt x="38" y="65"/>
                  </a:lnTo>
                  <a:lnTo>
                    <a:pt x="36" y="71"/>
                  </a:lnTo>
                  <a:lnTo>
                    <a:pt x="34" y="78"/>
                  </a:lnTo>
                  <a:lnTo>
                    <a:pt x="32" y="84"/>
                  </a:lnTo>
                  <a:lnTo>
                    <a:pt x="32" y="92"/>
                  </a:lnTo>
                  <a:lnTo>
                    <a:pt x="30" y="97"/>
                  </a:lnTo>
                  <a:lnTo>
                    <a:pt x="28" y="105"/>
                  </a:lnTo>
                  <a:lnTo>
                    <a:pt x="26" y="112"/>
                  </a:lnTo>
                  <a:lnTo>
                    <a:pt x="24" y="120"/>
                  </a:lnTo>
                  <a:lnTo>
                    <a:pt x="24" y="128"/>
                  </a:lnTo>
                  <a:lnTo>
                    <a:pt x="22" y="135"/>
                  </a:lnTo>
                  <a:lnTo>
                    <a:pt x="21" y="143"/>
                  </a:lnTo>
                  <a:lnTo>
                    <a:pt x="21" y="150"/>
                  </a:lnTo>
                  <a:lnTo>
                    <a:pt x="19" y="160"/>
                  </a:lnTo>
                  <a:lnTo>
                    <a:pt x="17" y="168"/>
                  </a:lnTo>
                  <a:lnTo>
                    <a:pt x="15" y="175"/>
                  </a:lnTo>
                  <a:lnTo>
                    <a:pt x="13" y="185"/>
                  </a:lnTo>
                  <a:lnTo>
                    <a:pt x="13" y="194"/>
                  </a:lnTo>
                  <a:lnTo>
                    <a:pt x="11" y="202"/>
                  </a:lnTo>
                  <a:lnTo>
                    <a:pt x="9" y="211"/>
                  </a:lnTo>
                  <a:lnTo>
                    <a:pt x="9" y="221"/>
                  </a:lnTo>
                  <a:lnTo>
                    <a:pt x="7" y="230"/>
                  </a:lnTo>
                  <a:lnTo>
                    <a:pt x="5" y="240"/>
                  </a:lnTo>
                  <a:lnTo>
                    <a:pt x="5" y="249"/>
                  </a:lnTo>
                  <a:lnTo>
                    <a:pt x="3" y="259"/>
                  </a:lnTo>
                  <a:lnTo>
                    <a:pt x="3" y="268"/>
                  </a:lnTo>
                  <a:lnTo>
                    <a:pt x="3" y="280"/>
                  </a:lnTo>
                  <a:lnTo>
                    <a:pt x="3" y="289"/>
                  </a:lnTo>
                  <a:lnTo>
                    <a:pt x="2" y="301"/>
                  </a:lnTo>
                  <a:lnTo>
                    <a:pt x="2" y="310"/>
                  </a:lnTo>
                  <a:lnTo>
                    <a:pt x="0" y="320"/>
                  </a:lnTo>
                  <a:lnTo>
                    <a:pt x="0" y="331"/>
                  </a:lnTo>
                  <a:lnTo>
                    <a:pt x="0" y="341"/>
                  </a:lnTo>
                  <a:lnTo>
                    <a:pt x="0" y="352"/>
                  </a:lnTo>
                  <a:lnTo>
                    <a:pt x="0" y="361"/>
                  </a:lnTo>
                  <a:lnTo>
                    <a:pt x="0" y="373"/>
                  </a:lnTo>
                  <a:lnTo>
                    <a:pt x="0" y="384"/>
                  </a:lnTo>
                  <a:lnTo>
                    <a:pt x="0" y="394"/>
                  </a:lnTo>
                  <a:lnTo>
                    <a:pt x="0" y="405"/>
                  </a:lnTo>
                  <a:lnTo>
                    <a:pt x="2" y="417"/>
                  </a:lnTo>
                  <a:lnTo>
                    <a:pt x="2" y="428"/>
                  </a:lnTo>
                  <a:lnTo>
                    <a:pt x="3" y="439"/>
                  </a:lnTo>
                  <a:lnTo>
                    <a:pt x="3" y="449"/>
                  </a:lnTo>
                  <a:lnTo>
                    <a:pt x="5" y="462"/>
                  </a:lnTo>
                  <a:lnTo>
                    <a:pt x="5" y="472"/>
                  </a:lnTo>
                  <a:lnTo>
                    <a:pt x="7" y="483"/>
                  </a:lnTo>
                  <a:lnTo>
                    <a:pt x="9" y="494"/>
                  </a:lnTo>
                  <a:lnTo>
                    <a:pt x="11" y="506"/>
                  </a:lnTo>
                  <a:lnTo>
                    <a:pt x="13" y="515"/>
                  </a:lnTo>
                  <a:lnTo>
                    <a:pt x="15" y="527"/>
                  </a:lnTo>
                  <a:lnTo>
                    <a:pt x="17" y="538"/>
                  </a:lnTo>
                  <a:lnTo>
                    <a:pt x="21" y="550"/>
                  </a:lnTo>
                  <a:lnTo>
                    <a:pt x="22" y="559"/>
                  </a:lnTo>
                  <a:lnTo>
                    <a:pt x="24" y="570"/>
                  </a:lnTo>
                  <a:lnTo>
                    <a:pt x="28" y="582"/>
                  </a:lnTo>
                  <a:lnTo>
                    <a:pt x="30" y="591"/>
                  </a:lnTo>
                  <a:lnTo>
                    <a:pt x="32" y="603"/>
                  </a:lnTo>
                  <a:lnTo>
                    <a:pt x="36" y="614"/>
                  </a:lnTo>
                  <a:lnTo>
                    <a:pt x="40" y="624"/>
                  </a:lnTo>
                  <a:lnTo>
                    <a:pt x="43" y="635"/>
                  </a:lnTo>
                  <a:lnTo>
                    <a:pt x="45" y="647"/>
                  </a:lnTo>
                  <a:lnTo>
                    <a:pt x="49" y="656"/>
                  </a:lnTo>
                  <a:lnTo>
                    <a:pt x="53" y="666"/>
                  </a:lnTo>
                  <a:lnTo>
                    <a:pt x="57" y="677"/>
                  </a:lnTo>
                  <a:lnTo>
                    <a:pt x="59" y="686"/>
                  </a:lnTo>
                  <a:lnTo>
                    <a:pt x="62" y="698"/>
                  </a:lnTo>
                  <a:lnTo>
                    <a:pt x="66" y="707"/>
                  </a:lnTo>
                  <a:lnTo>
                    <a:pt x="70" y="717"/>
                  </a:lnTo>
                  <a:lnTo>
                    <a:pt x="74" y="726"/>
                  </a:lnTo>
                  <a:lnTo>
                    <a:pt x="78" y="736"/>
                  </a:lnTo>
                  <a:lnTo>
                    <a:pt x="81" y="745"/>
                  </a:lnTo>
                  <a:lnTo>
                    <a:pt x="85" y="755"/>
                  </a:lnTo>
                  <a:lnTo>
                    <a:pt x="89" y="764"/>
                  </a:lnTo>
                  <a:lnTo>
                    <a:pt x="93" y="774"/>
                  </a:lnTo>
                  <a:lnTo>
                    <a:pt x="97" y="783"/>
                  </a:lnTo>
                  <a:lnTo>
                    <a:pt x="100" y="791"/>
                  </a:lnTo>
                  <a:lnTo>
                    <a:pt x="104" y="800"/>
                  </a:lnTo>
                  <a:lnTo>
                    <a:pt x="108" y="808"/>
                  </a:lnTo>
                  <a:lnTo>
                    <a:pt x="110" y="816"/>
                  </a:lnTo>
                  <a:lnTo>
                    <a:pt x="116" y="825"/>
                  </a:lnTo>
                  <a:lnTo>
                    <a:pt x="118" y="831"/>
                  </a:lnTo>
                  <a:lnTo>
                    <a:pt x="121" y="838"/>
                  </a:lnTo>
                  <a:lnTo>
                    <a:pt x="125" y="846"/>
                  </a:lnTo>
                  <a:lnTo>
                    <a:pt x="129" y="854"/>
                  </a:lnTo>
                  <a:lnTo>
                    <a:pt x="133" y="861"/>
                  </a:lnTo>
                  <a:lnTo>
                    <a:pt x="135" y="867"/>
                  </a:lnTo>
                  <a:lnTo>
                    <a:pt x="138" y="875"/>
                  </a:lnTo>
                  <a:lnTo>
                    <a:pt x="142" y="880"/>
                  </a:lnTo>
                  <a:lnTo>
                    <a:pt x="144" y="886"/>
                  </a:lnTo>
                  <a:lnTo>
                    <a:pt x="148" y="892"/>
                  </a:lnTo>
                  <a:lnTo>
                    <a:pt x="150" y="897"/>
                  </a:lnTo>
                  <a:lnTo>
                    <a:pt x="154" y="903"/>
                  </a:lnTo>
                  <a:lnTo>
                    <a:pt x="156" y="909"/>
                  </a:lnTo>
                  <a:lnTo>
                    <a:pt x="157" y="913"/>
                  </a:lnTo>
                  <a:lnTo>
                    <a:pt x="159" y="916"/>
                  </a:lnTo>
                  <a:lnTo>
                    <a:pt x="163" y="922"/>
                  </a:lnTo>
                  <a:lnTo>
                    <a:pt x="165" y="926"/>
                  </a:lnTo>
                  <a:lnTo>
                    <a:pt x="167" y="930"/>
                  </a:lnTo>
                  <a:lnTo>
                    <a:pt x="169" y="932"/>
                  </a:lnTo>
                  <a:lnTo>
                    <a:pt x="171" y="935"/>
                  </a:lnTo>
                  <a:lnTo>
                    <a:pt x="173" y="939"/>
                  </a:lnTo>
                  <a:lnTo>
                    <a:pt x="175" y="945"/>
                  </a:lnTo>
                  <a:lnTo>
                    <a:pt x="176" y="947"/>
                  </a:lnTo>
                  <a:lnTo>
                    <a:pt x="190" y="922"/>
                  </a:lnTo>
                  <a:lnTo>
                    <a:pt x="188" y="922"/>
                  </a:lnTo>
                  <a:lnTo>
                    <a:pt x="186" y="920"/>
                  </a:lnTo>
                  <a:lnTo>
                    <a:pt x="184" y="916"/>
                  </a:lnTo>
                  <a:lnTo>
                    <a:pt x="182" y="913"/>
                  </a:lnTo>
                  <a:lnTo>
                    <a:pt x="180" y="909"/>
                  </a:lnTo>
                  <a:lnTo>
                    <a:pt x="178" y="905"/>
                  </a:lnTo>
                  <a:lnTo>
                    <a:pt x="176" y="903"/>
                  </a:lnTo>
                  <a:lnTo>
                    <a:pt x="175" y="899"/>
                  </a:lnTo>
                  <a:lnTo>
                    <a:pt x="173" y="895"/>
                  </a:lnTo>
                  <a:lnTo>
                    <a:pt x="171" y="890"/>
                  </a:lnTo>
                  <a:lnTo>
                    <a:pt x="169" y="886"/>
                  </a:lnTo>
                  <a:lnTo>
                    <a:pt x="167" y="882"/>
                  </a:lnTo>
                  <a:lnTo>
                    <a:pt x="163" y="876"/>
                  </a:lnTo>
                  <a:lnTo>
                    <a:pt x="161" y="871"/>
                  </a:lnTo>
                  <a:lnTo>
                    <a:pt x="157" y="865"/>
                  </a:lnTo>
                  <a:lnTo>
                    <a:pt x="156" y="859"/>
                  </a:lnTo>
                  <a:lnTo>
                    <a:pt x="152" y="854"/>
                  </a:lnTo>
                  <a:lnTo>
                    <a:pt x="148" y="848"/>
                  </a:lnTo>
                  <a:lnTo>
                    <a:pt x="146" y="840"/>
                  </a:lnTo>
                  <a:lnTo>
                    <a:pt x="142" y="835"/>
                  </a:lnTo>
                  <a:lnTo>
                    <a:pt x="138" y="827"/>
                  </a:lnTo>
                  <a:lnTo>
                    <a:pt x="135" y="819"/>
                  </a:lnTo>
                  <a:lnTo>
                    <a:pt x="133" y="812"/>
                  </a:lnTo>
                  <a:lnTo>
                    <a:pt x="129" y="806"/>
                  </a:lnTo>
                  <a:lnTo>
                    <a:pt x="125" y="797"/>
                  </a:lnTo>
                  <a:lnTo>
                    <a:pt x="121" y="789"/>
                  </a:lnTo>
                  <a:lnTo>
                    <a:pt x="118" y="781"/>
                  </a:lnTo>
                  <a:lnTo>
                    <a:pt x="116" y="774"/>
                  </a:lnTo>
                  <a:lnTo>
                    <a:pt x="112" y="764"/>
                  </a:lnTo>
                  <a:lnTo>
                    <a:pt x="108" y="757"/>
                  </a:lnTo>
                  <a:lnTo>
                    <a:pt x="104" y="747"/>
                  </a:lnTo>
                  <a:lnTo>
                    <a:pt x="100" y="738"/>
                  </a:lnTo>
                  <a:lnTo>
                    <a:pt x="97" y="728"/>
                  </a:lnTo>
                  <a:lnTo>
                    <a:pt x="93" y="719"/>
                  </a:lnTo>
                  <a:lnTo>
                    <a:pt x="89" y="709"/>
                  </a:lnTo>
                  <a:lnTo>
                    <a:pt x="87" y="702"/>
                  </a:lnTo>
                  <a:lnTo>
                    <a:pt x="83" y="690"/>
                  </a:lnTo>
                  <a:lnTo>
                    <a:pt x="79" y="681"/>
                  </a:lnTo>
                  <a:lnTo>
                    <a:pt x="76" y="671"/>
                  </a:lnTo>
                  <a:lnTo>
                    <a:pt x="74" y="662"/>
                  </a:lnTo>
                  <a:lnTo>
                    <a:pt x="70" y="650"/>
                  </a:lnTo>
                  <a:lnTo>
                    <a:pt x="66" y="641"/>
                  </a:lnTo>
                  <a:lnTo>
                    <a:pt x="64" y="631"/>
                  </a:lnTo>
                  <a:lnTo>
                    <a:pt x="60" y="622"/>
                  </a:lnTo>
                  <a:lnTo>
                    <a:pt x="59" y="610"/>
                  </a:lnTo>
                  <a:lnTo>
                    <a:pt x="55" y="599"/>
                  </a:lnTo>
                  <a:lnTo>
                    <a:pt x="53" y="590"/>
                  </a:lnTo>
                  <a:lnTo>
                    <a:pt x="49" y="578"/>
                  </a:lnTo>
                  <a:lnTo>
                    <a:pt x="47" y="567"/>
                  </a:lnTo>
                  <a:lnTo>
                    <a:pt x="43" y="555"/>
                  </a:lnTo>
                  <a:lnTo>
                    <a:pt x="41" y="544"/>
                  </a:lnTo>
                  <a:lnTo>
                    <a:pt x="40" y="534"/>
                  </a:lnTo>
                  <a:lnTo>
                    <a:pt x="38" y="523"/>
                  </a:lnTo>
                  <a:lnTo>
                    <a:pt x="36" y="512"/>
                  </a:lnTo>
                  <a:lnTo>
                    <a:pt x="34" y="500"/>
                  </a:lnTo>
                  <a:lnTo>
                    <a:pt x="32" y="491"/>
                  </a:lnTo>
                  <a:lnTo>
                    <a:pt x="30" y="479"/>
                  </a:lnTo>
                  <a:lnTo>
                    <a:pt x="30" y="468"/>
                  </a:lnTo>
                  <a:lnTo>
                    <a:pt x="28" y="456"/>
                  </a:lnTo>
                  <a:lnTo>
                    <a:pt x="28" y="445"/>
                  </a:lnTo>
                  <a:lnTo>
                    <a:pt x="26" y="434"/>
                  </a:lnTo>
                  <a:lnTo>
                    <a:pt x="26" y="422"/>
                  </a:lnTo>
                  <a:lnTo>
                    <a:pt x="24" y="411"/>
                  </a:lnTo>
                  <a:lnTo>
                    <a:pt x="24" y="401"/>
                  </a:lnTo>
                  <a:lnTo>
                    <a:pt x="24" y="390"/>
                  </a:lnTo>
                  <a:lnTo>
                    <a:pt x="22" y="379"/>
                  </a:lnTo>
                  <a:lnTo>
                    <a:pt x="22" y="369"/>
                  </a:lnTo>
                  <a:lnTo>
                    <a:pt x="22" y="358"/>
                  </a:lnTo>
                  <a:lnTo>
                    <a:pt x="22" y="348"/>
                  </a:lnTo>
                  <a:lnTo>
                    <a:pt x="22" y="337"/>
                  </a:lnTo>
                  <a:lnTo>
                    <a:pt x="22" y="327"/>
                  </a:lnTo>
                  <a:lnTo>
                    <a:pt x="22" y="318"/>
                  </a:lnTo>
                  <a:lnTo>
                    <a:pt x="22" y="308"/>
                  </a:lnTo>
                  <a:lnTo>
                    <a:pt x="24" y="299"/>
                  </a:lnTo>
                  <a:lnTo>
                    <a:pt x="24" y="289"/>
                  </a:lnTo>
                  <a:lnTo>
                    <a:pt x="24" y="280"/>
                  </a:lnTo>
                  <a:lnTo>
                    <a:pt x="24" y="270"/>
                  </a:lnTo>
                  <a:lnTo>
                    <a:pt x="26" y="261"/>
                  </a:lnTo>
                  <a:lnTo>
                    <a:pt x="26" y="251"/>
                  </a:lnTo>
                  <a:lnTo>
                    <a:pt x="28" y="242"/>
                  </a:lnTo>
                  <a:lnTo>
                    <a:pt x="28" y="234"/>
                  </a:lnTo>
                  <a:lnTo>
                    <a:pt x="28" y="225"/>
                  </a:lnTo>
                  <a:lnTo>
                    <a:pt x="30" y="217"/>
                  </a:lnTo>
                  <a:lnTo>
                    <a:pt x="30" y="209"/>
                  </a:lnTo>
                  <a:lnTo>
                    <a:pt x="30" y="200"/>
                  </a:lnTo>
                  <a:lnTo>
                    <a:pt x="32" y="192"/>
                  </a:lnTo>
                  <a:lnTo>
                    <a:pt x="32" y="185"/>
                  </a:lnTo>
                  <a:lnTo>
                    <a:pt x="34" y="177"/>
                  </a:lnTo>
                  <a:lnTo>
                    <a:pt x="36" y="171"/>
                  </a:lnTo>
                  <a:lnTo>
                    <a:pt x="36" y="164"/>
                  </a:lnTo>
                  <a:lnTo>
                    <a:pt x="38" y="156"/>
                  </a:lnTo>
                  <a:lnTo>
                    <a:pt x="38" y="150"/>
                  </a:lnTo>
                  <a:lnTo>
                    <a:pt x="40" y="143"/>
                  </a:lnTo>
                  <a:lnTo>
                    <a:pt x="40" y="135"/>
                  </a:lnTo>
                  <a:lnTo>
                    <a:pt x="41" y="130"/>
                  </a:lnTo>
                  <a:lnTo>
                    <a:pt x="41" y="124"/>
                  </a:lnTo>
                  <a:lnTo>
                    <a:pt x="43" y="118"/>
                  </a:lnTo>
                  <a:lnTo>
                    <a:pt x="45" y="112"/>
                  </a:lnTo>
                  <a:lnTo>
                    <a:pt x="45" y="107"/>
                  </a:lnTo>
                  <a:lnTo>
                    <a:pt x="47" y="101"/>
                  </a:lnTo>
                  <a:lnTo>
                    <a:pt x="47" y="95"/>
                  </a:lnTo>
                  <a:lnTo>
                    <a:pt x="49" y="92"/>
                  </a:lnTo>
                  <a:lnTo>
                    <a:pt x="49" y="86"/>
                  </a:lnTo>
                  <a:lnTo>
                    <a:pt x="51" y="82"/>
                  </a:lnTo>
                  <a:lnTo>
                    <a:pt x="53" y="76"/>
                  </a:lnTo>
                  <a:lnTo>
                    <a:pt x="53" y="73"/>
                  </a:lnTo>
                  <a:lnTo>
                    <a:pt x="55" y="69"/>
                  </a:lnTo>
                  <a:lnTo>
                    <a:pt x="55" y="65"/>
                  </a:lnTo>
                  <a:lnTo>
                    <a:pt x="57" y="61"/>
                  </a:lnTo>
                  <a:lnTo>
                    <a:pt x="57" y="57"/>
                  </a:lnTo>
                  <a:lnTo>
                    <a:pt x="57" y="55"/>
                  </a:lnTo>
                  <a:lnTo>
                    <a:pt x="59" y="52"/>
                  </a:lnTo>
                  <a:lnTo>
                    <a:pt x="60" y="46"/>
                  </a:lnTo>
                  <a:lnTo>
                    <a:pt x="62" y="42"/>
                  </a:lnTo>
                  <a:lnTo>
                    <a:pt x="62" y="40"/>
                  </a:lnTo>
                  <a:lnTo>
                    <a:pt x="62" y="36"/>
                  </a:lnTo>
                  <a:lnTo>
                    <a:pt x="64" y="36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>
                <a:spcBef>
                  <a:spcPct val="20000"/>
                </a:spcBef>
                <a:buClr>
                  <a:schemeClr val="accent2"/>
                </a:buClr>
                <a:buFontTx/>
                <a:buChar char="•"/>
              </a:pPr>
              <a:endParaRPr lang="en-US" sz="2400" b="0">
                <a:solidFill>
                  <a:schemeClr val="bg2"/>
                </a:solidFill>
                <a:latin typeface="Tahoma" charset="0"/>
              </a:endParaRPr>
            </a:p>
          </p:txBody>
        </p:sp>
        <p:sp>
          <p:nvSpPr>
            <p:cNvPr id="43043" name="Freeform 32"/>
            <p:cNvSpPr>
              <a:spLocks/>
            </p:cNvSpPr>
            <p:nvPr/>
          </p:nvSpPr>
          <p:spPr bwMode="auto">
            <a:xfrm>
              <a:off x="4175" y="1547"/>
              <a:ext cx="37" cy="12"/>
            </a:xfrm>
            <a:custGeom>
              <a:avLst/>
              <a:gdLst>
                <a:gd name="T0" fmla="*/ 0 w 74"/>
                <a:gd name="T1" fmla="*/ 0 h 22"/>
                <a:gd name="T2" fmla="*/ 1 w 74"/>
                <a:gd name="T3" fmla="*/ 1 h 22"/>
                <a:gd name="T4" fmla="*/ 1 w 74"/>
                <a:gd name="T5" fmla="*/ 1 h 22"/>
                <a:gd name="T6" fmla="*/ 0 w 74"/>
                <a:gd name="T7" fmla="*/ 1 h 22"/>
                <a:gd name="T8" fmla="*/ 0 w 74"/>
                <a:gd name="T9" fmla="*/ 0 h 22"/>
                <a:gd name="T10" fmla="*/ 0 w 74"/>
                <a:gd name="T11" fmla="*/ 0 h 2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4"/>
                <a:gd name="T19" fmla="*/ 0 h 22"/>
                <a:gd name="T20" fmla="*/ 74 w 74"/>
                <a:gd name="T21" fmla="*/ 22 h 2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4" h="22">
                  <a:moveTo>
                    <a:pt x="0" y="0"/>
                  </a:moveTo>
                  <a:lnTo>
                    <a:pt x="74" y="3"/>
                  </a:lnTo>
                  <a:lnTo>
                    <a:pt x="74" y="22"/>
                  </a:lnTo>
                  <a:lnTo>
                    <a:pt x="0" y="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>
                <a:spcBef>
                  <a:spcPct val="20000"/>
                </a:spcBef>
                <a:buClr>
                  <a:schemeClr val="accent2"/>
                </a:buClr>
                <a:buFontTx/>
                <a:buChar char="•"/>
              </a:pPr>
              <a:endParaRPr lang="en-US" sz="2400" b="0">
                <a:solidFill>
                  <a:schemeClr val="bg2"/>
                </a:solidFill>
                <a:latin typeface="Tahoma" charset="0"/>
              </a:endParaRPr>
            </a:p>
          </p:txBody>
        </p:sp>
        <p:sp>
          <p:nvSpPr>
            <p:cNvPr id="43044" name="Freeform 33"/>
            <p:cNvSpPr>
              <a:spLocks/>
            </p:cNvSpPr>
            <p:nvPr/>
          </p:nvSpPr>
          <p:spPr bwMode="auto">
            <a:xfrm>
              <a:off x="3954" y="1403"/>
              <a:ext cx="133" cy="1216"/>
            </a:xfrm>
            <a:custGeom>
              <a:avLst/>
              <a:gdLst>
                <a:gd name="T0" fmla="*/ 1 w 266"/>
                <a:gd name="T1" fmla="*/ 1 h 2430"/>
                <a:gd name="T2" fmla="*/ 1 w 266"/>
                <a:gd name="T3" fmla="*/ 1 h 2430"/>
                <a:gd name="T4" fmla="*/ 1 w 266"/>
                <a:gd name="T5" fmla="*/ 1 h 2430"/>
                <a:gd name="T6" fmla="*/ 1 w 266"/>
                <a:gd name="T7" fmla="*/ 1 h 2430"/>
                <a:gd name="T8" fmla="*/ 1 w 266"/>
                <a:gd name="T9" fmla="*/ 1 h 2430"/>
                <a:gd name="T10" fmla="*/ 1 w 266"/>
                <a:gd name="T11" fmla="*/ 1 h 2430"/>
                <a:gd name="T12" fmla="*/ 1 w 266"/>
                <a:gd name="T13" fmla="*/ 1 h 2430"/>
                <a:gd name="T14" fmla="*/ 1 w 266"/>
                <a:gd name="T15" fmla="*/ 1 h 2430"/>
                <a:gd name="T16" fmla="*/ 1 w 266"/>
                <a:gd name="T17" fmla="*/ 1 h 2430"/>
                <a:gd name="T18" fmla="*/ 1 w 266"/>
                <a:gd name="T19" fmla="*/ 2 h 2430"/>
                <a:gd name="T20" fmla="*/ 1 w 266"/>
                <a:gd name="T21" fmla="*/ 2 h 2430"/>
                <a:gd name="T22" fmla="*/ 1 w 266"/>
                <a:gd name="T23" fmla="*/ 2 h 2430"/>
                <a:gd name="T24" fmla="*/ 1 w 266"/>
                <a:gd name="T25" fmla="*/ 1 h 2430"/>
                <a:gd name="T26" fmla="*/ 1 w 266"/>
                <a:gd name="T27" fmla="*/ 1 h 2430"/>
                <a:gd name="T28" fmla="*/ 1 w 266"/>
                <a:gd name="T29" fmla="*/ 1 h 2430"/>
                <a:gd name="T30" fmla="*/ 1 w 266"/>
                <a:gd name="T31" fmla="*/ 1 h 2430"/>
                <a:gd name="T32" fmla="*/ 1 w 266"/>
                <a:gd name="T33" fmla="*/ 1 h 2430"/>
                <a:gd name="T34" fmla="*/ 1 w 266"/>
                <a:gd name="T35" fmla="*/ 1 h 2430"/>
                <a:gd name="T36" fmla="*/ 1 w 266"/>
                <a:gd name="T37" fmla="*/ 1 h 2430"/>
                <a:gd name="T38" fmla="*/ 1 w 266"/>
                <a:gd name="T39" fmla="*/ 1 h 2430"/>
                <a:gd name="T40" fmla="*/ 1 w 266"/>
                <a:gd name="T41" fmla="*/ 1 h 2430"/>
                <a:gd name="T42" fmla="*/ 1 w 266"/>
                <a:gd name="T43" fmla="*/ 1 h 2430"/>
                <a:gd name="T44" fmla="*/ 1 w 266"/>
                <a:gd name="T45" fmla="*/ 1 h 2430"/>
                <a:gd name="T46" fmla="*/ 1 w 266"/>
                <a:gd name="T47" fmla="*/ 1 h 2430"/>
                <a:gd name="T48" fmla="*/ 1 w 266"/>
                <a:gd name="T49" fmla="*/ 1 h 2430"/>
                <a:gd name="T50" fmla="*/ 1 w 266"/>
                <a:gd name="T51" fmla="*/ 1 h 2430"/>
                <a:gd name="T52" fmla="*/ 1 w 266"/>
                <a:gd name="T53" fmla="*/ 1 h 2430"/>
                <a:gd name="T54" fmla="*/ 1 w 266"/>
                <a:gd name="T55" fmla="*/ 1 h 2430"/>
                <a:gd name="T56" fmla="*/ 1 w 266"/>
                <a:gd name="T57" fmla="*/ 1 h 2430"/>
                <a:gd name="T58" fmla="*/ 1 w 266"/>
                <a:gd name="T59" fmla="*/ 1 h 2430"/>
                <a:gd name="T60" fmla="*/ 1 w 266"/>
                <a:gd name="T61" fmla="*/ 1 h 2430"/>
                <a:gd name="T62" fmla="*/ 1 w 266"/>
                <a:gd name="T63" fmla="*/ 1 h 2430"/>
                <a:gd name="T64" fmla="*/ 1 w 266"/>
                <a:gd name="T65" fmla="*/ 1 h 2430"/>
                <a:gd name="T66" fmla="*/ 1 w 266"/>
                <a:gd name="T67" fmla="*/ 1 h 2430"/>
                <a:gd name="T68" fmla="*/ 1 w 266"/>
                <a:gd name="T69" fmla="*/ 1 h 2430"/>
                <a:gd name="T70" fmla="*/ 1 w 266"/>
                <a:gd name="T71" fmla="*/ 1 h 2430"/>
                <a:gd name="T72" fmla="*/ 1 w 266"/>
                <a:gd name="T73" fmla="*/ 1 h 2430"/>
                <a:gd name="T74" fmla="*/ 1 w 266"/>
                <a:gd name="T75" fmla="*/ 1 h 2430"/>
                <a:gd name="T76" fmla="*/ 1 w 266"/>
                <a:gd name="T77" fmla="*/ 1 h 2430"/>
                <a:gd name="T78" fmla="*/ 1 w 266"/>
                <a:gd name="T79" fmla="*/ 1 h 2430"/>
                <a:gd name="T80" fmla="*/ 1 w 266"/>
                <a:gd name="T81" fmla="*/ 1 h 2430"/>
                <a:gd name="T82" fmla="*/ 1 w 266"/>
                <a:gd name="T83" fmla="*/ 2 h 2430"/>
                <a:gd name="T84" fmla="*/ 1 w 266"/>
                <a:gd name="T85" fmla="*/ 2 h 2430"/>
                <a:gd name="T86" fmla="*/ 1 w 266"/>
                <a:gd name="T87" fmla="*/ 2 h 2430"/>
                <a:gd name="T88" fmla="*/ 1 w 266"/>
                <a:gd name="T89" fmla="*/ 2 h 2430"/>
                <a:gd name="T90" fmla="*/ 1 w 266"/>
                <a:gd name="T91" fmla="*/ 2 h 2430"/>
                <a:gd name="T92" fmla="*/ 1 w 266"/>
                <a:gd name="T93" fmla="*/ 2 h 2430"/>
                <a:gd name="T94" fmla="*/ 1 w 266"/>
                <a:gd name="T95" fmla="*/ 2 h 2430"/>
                <a:gd name="T96" fmla="*/ 1 w 266"/>
                <a:gd name="T97" fmla="*/ 2 h 2430"/>
                <a:gd name="T98" fmla="*/ 1 w 266"/>
                <a:gd name="T99" fmla="*/ 1 h 2430"/>
                <a:gd name="T100" fmla="*/ 1 w 266"/>
                <a:gd name="T101" fmla="*/ 1 h 2430"/>
                <a:gd name="T102" fmla="*/ 1 w 266"/>
                <a:gd name="T103" fmla="*/ 1 h 2430"/>
                <a:gd name="T104" fmla="*/ 1 w 266"/>
                <a:gd name="T105" fmla="*/ 1 h 2430"/>
                <a:gd name="T106" fmla="*/ 1 w 266"/>
                <a:gd name="T107" fmla="*/ 1 h 2430"/>
                <a:gd name="T108" fmla="*/ 1 w 266"/>
                <a:gd name="T109" fmla="*/ 1 h 2430"/>
                <a:gd name="T110" fmla="*/ 1 w 266"/>
                <a:gd name="T111" fmla="*/ 1 h 2430"/>
                <a:gd name="T112" fmla="*/ 1 w 266"/>
                <a:gd name="T113" fmla="*/ 1 h 2430"/>
                <a:gd name="T114" fmla="*/ 1 w 266"/>
                <a:gd name="T115" fmla="*/ 1 h 2430"/>
                <a:gd name="T116" fmla="*/ 1 w 266"/>
                <a:gd name="T117" fmla="*/ 1 h 2430"/>
                <a:gd name="T118" fmla="*/ 1 w 266"/>
                <a:gd name="T119" fmla="*/ 1 h 2430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266"/>
                <a:gd name="T181" fmla="*/ 0 h 2430"/>
                <a:gd name="T182" fmla="*/ 266 w 266"/>
                <a:gd name="T183" fmla="*/ 2430 h 2430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266" h="2430">
                  <a:moveTo>
                    <a:pt x="192" y="0"/>
                  </a:moveTo>
                  <a:lnTo>
                    <a:pt x="192" y="0"/>
                  </a:lnTo>
                  <a:lnTo>
                    <a:pt x="192" y="2"/>
                  </a:lnTo>
                  <a:lnTo>
                    <a:pt x="192" y="3"/>
                  </a:lnTo>
                  <a:lnTo>
                    <a:pt x="192" y="7"/>
                  </a:lnTo>
                  <a:lnTo>
                    <a:pt x="192" y="11"/>
                  </a:lnTo>
                  <a:lnTo>
                    <a:pt x="192" y="17"/>
                  </a:lnTo>
                  <a:lnTo>
                    <a:pt x="190" y="21"/>
                  </a:lnTo>
                  <a:lnTo>
                    <a:pt x="190" y="28"/>
                  </a:lnTo>
                  <a:lnTo>
                    <a:pt x="190" y="36"/>
                  </a:lnTo>
                  <a:lnTo>
                    <a:pt x="190" y="43"/>
                  </a:lnTo>
                  <a:lnTo>
                    <a:pt x="188" y="53"/>
                  </a:lnTo>
                  <a:lnTo>
                    <a:pt x="188" y="62"/>
                  </a:lnTo>
                  <a:lnTo>
                    <a:pt x="188" y="72"/>
                  </a:lnTo>
                  <a:lnTo>
                    <a:pt x="186" y="83"/>
                  </a:lnTo>
                  <a:lnTo>
                    <a:pt x="186" y="95"/>
                  </a:lnTo>
                  <a:lnTo>
                    <a:pt x="186" y="108"/>
                  </a:lnTo>
                  <a:lnTo>
                    <a:pt x="184" y="119"/>
                  </a:lnTo>
                  <a:lnTo>
                    <a:pt x="184" y="133"/>
                  </a:lnTo>
                  <a:lnTo>
                    <a:pt x="182" y="146"/>
                  </a:lnTo>
                  <a:lnTo>
                    <a:pt x="182" y="161"/>
                  </a:lnTo>
                  <a:lnTo>
                    <a:pt x="180" y="174"/>
                  </a:lnTo>
                  <a:lnTo>
                    <a:pt x="180" y="190"/>
                  </a:lnTo>
                  <a:lnTo>
                    <a:pt x="179" y="203"/>
                  </a:lnTo>
                  <a:lnTo>
                    <a:pt x="179" y="220"/>
                  </a:lnTo>
                  <a:lnTo>
                    <a:pt x="177" y="235"/>
                  </a:lnTo>
                  <a:lnTo>
                    <a:pt x="177" y="251"/>
                  </a:lnTo>
                  <a:lnTo>
                    <a:pt x="175" y="266"/>
                  </a:lnTo>
                  <a:lnTo>
                    <a:pt x="175" y="283"/>
                  </a:lnTo>
                  <a:lnTo>
                    <a:pt x="173" y="300"/>
                  </a:lnTo>
                  <a:lnTo>
                    <a:pt x="173" y="317"/>
                  </a:lnTo>
                  <a:lnTo>
                    <a:pt x="171" y="332"/>
                  </a:lnTo>
                  <a:lnTo>
                    <a:pt x="171" y="349"/>
                  </a:lnTo>
                  <a:lnTo>
                    <a:pt x="169" y="366"/>
                  </a:lnTo>
                  <a:lnTo>
                    <a:pt x="167" y="384"/>
                  </a:lnTo>
                  <a:lnTo>
                    <a:pt x="167" y="401"/>
                  </a:lnTo>
                  <a:lnTo>
                    <a:pt x="165" y="416"/>
                  </a:lnTo>
                  <a:lnTo>
                    <a:pt x="165" y="433"/>
                  </a:lnTo>
                  <a:lnTo>
                    <a:pt x="163" y="450"/>
                  </a:lnTo>
                  <a:lnTo>
                    <a:pt x="163" y="465"/>
                  </a:lnTo>
                  <a:lnTo>
                    <a:pt x="161" y="482"/>
                  </a:lnTo>
                  <a:lnTo>
                    <a:pt x="160" y="498"/>
                  </a:lnTo>
                  <a:lnTo>
                    <a:pt x="160" y="515"/>
                  </a:lnTo>
                  <a:lnTo>
                    <a:pt x="158" y="528"/>
                  </a:lnTo>
                  <a:lnTo>
                    <a:pt x="158" y="545"/>
                  </a:lnTo>
                  <a:lnTo>
                    <a:pt x="156" y="558"/>
                  </a:lnTo>
                  <a:lnTo>
                    <a:pt x="156" y="574"/>
                  </a:lnTo>
                  <a:lnTo>
                    <a:pt x="156" y="587"/>
                  </a:lnTo>
                  <a:lnTo>
                    <a:pt x="154" y="602"/>
                  </a:lnTo>
                  <a:lnTo>
                    <a:pt x="152" y="614"/>
                  </a:lnTo>
                  <a:lnTo>
                    <a:pt x="152" y="627"/>
                  </a:lnTo>
                  <a:lnTo>
                    <a:pt x="152" y="640"/>
                  </a:lnTo>
                  <a:lnTo>
                    <a:pt x="150" y="652"/>
                  </a:lnTo>
                  <a:lnTo>
                    <a:pt x="150" y="661"/>
                  </a:lnTo>
                  <a:lnTo>
                    <a:pt x="150" y="672"/>
                  </a:lnTo>
                  <a:lnTo>
                    <a:pt x="148" y="682"/>
                  </a:lnTo>
                  <a:lnTo>
                    <a:pt x="148" y="691"/>
                  </a:lnTo>
                  <a:lnTo>
                    <a:pt x="148" y="701"/>
                  </a:lnTo>
                  <a:lnTo>
                    <a:pt x="146" y="709"/>
                  </a:lnTo>
                  <a:lnTo>
                    <a:pt x="146" y="716"/>
                  </a:lnTo>
                  <a:lnTo>
                    <a:pt x="146" y="722"/>
                  </a:lnTo>
                  <a:lnTo>
                    <a:pt x="146" y="728"/>
                  </a:lnTo>
                  <a:lnTo>
                    <a:pt x="146" y="731"/>
                  </a:lnTo>
                  <a:lnTo>
                    <a:pt x="146" y="735"/>
                  </a:lnTo>
                  <a:lnTo>
                    <a:pt x="146" y="739"/>
                  </a:lnTo>
                  <a:lnTo>
                    <a:pt x="146" y="741"/>
                  </a:lnTo>
                  <a:lnTo>
                    <a:pt x="144" y="745"/>
                  </a:lnTo>
                  <a:lnTo>
                    <a:pt x="144" y="750"/>
                  </a:lnTo>
                  <a:lnTo>
                    <a:pt x="144" y="756"/>
                  </a:lnTo>
                  <a:lnTo>
                    <a:pt x="142" y="762"/>
                  </a:lnTo>
                  <a:lnTo>
                    <a:pt x="142" y="769"/>
                  </a:lnTo>
                  <a:lnTo>
                    <a:pt x="142" y="777"/>
                  </a:lnTo>
                  <a:lnTo>
                    <a:pt x="142" y="786"/>
                  </a:lnTo>
                  <a:lnTo>
                    <a:pt x="141" y="796"/>
                  </a:lnTo>
                  <a:lnTo>
                    <a:pt x="141" y="807"/>
                  </a:lnTo>
                  <a:lnTo>
                    <a:pt x="139" y="819"/>
                  </a:lnTo>
                  <a:lnTo>
                    <a:pt x="139" y="830"/>
                  </a:lnTo>
                  <a:lnTo>
                    <a:pt x="137" y="842"/>
                  </a:lnTo>
                  <a:lnTo>
                    <a:pt x="137" y="855"/>
                  </a:lnTo>
                  <a:lnTo>
                    <a:pt x="135" y="868"/>
                  </a:lnTo>
                  <a:lnTo>
                    <a:pt x="133" y="883"/>
                  </a:lnTo>
                  <a:lnTo>
                    <a:pt x="133" y="899"/>
                  </a:lnTo>
                  <a:lnTo>
                    <a:pt x="131" y="914"/>
                  </a:lnTo>
                  <a:lnTo>
                    <a:pt x="129" y="929"/>
                  </a:lnTo>
                  <a:lnTo>
                    <a:pt x="127" y="946"/>
                  </a:lnTo>
                  <a:lnTo>
                    <a:pt x="127" y="961"/>
                  </a:lnTo>
                  <a:lnTo>
                    <a:pt x="125" y="978"/>
                  </a:lnTo>
                  <a:lnTo>
                    <a:pt x="123" y="996"/>
                  </a:lnTo>
                  <a:lnTo>
                    <a:pt x="121" y="1013"/>
                  </a:lnTo>
                  <a:lnTo>
                    <a:pt x="120" y="1030"/>
                  </a:lnTo>
                  <a:lnTo>
                    <a:pt x="120" y="1049"/>
                  </a:lnTo>
                  <a:lnTo>
                    <a:pt x="118" y="1066"/>
                  </a:lnTo>
                  <a:lnTo>
                    <a:pt x="116" y="1085"/>
                  </a:lnTo>
                  <a:lnTo>
                    <a:pt x="114" y="1102"/>
                  </a:lnTo>
                  <a:lnTo>
                    <a:pt x="112" y="1121"/>
                  </a:lnTo>
                  <a:lnTo>
                    <a:pt x="112" y="1138"/>
                  </a:lnTo>
                  <a:lnTo>
                    <a:pt x="110" y="1157"/>
                  </a:lnTo>
                  <a:lnTo>
                    <a:pt x="108" y="1174"/>
                  </a:lnTo>
                  <a:lnTo>
                    <a:pt x="106" y="1193"/>
                  </a:lnTo>
                  <a:lnTo>
                    <a:pt x="104" y="1210"/>
                  </a:lnTo>
                  <a:lnTo>
                    <a:pt x="102" y="1229"/>
                  </a:lnTo>
                  <a:lnTo>
                    <a:pt x="101" y="1246"/>
                  </a:lnTo>
                  <a:lnTo>
                    <a:pt x="99" y="1263"/>
                  </a:lnTo>
                  <a:lnTo>
                    <a:pt x="99" y="1281"/>
                  </a:lnTo>
                  <a:lnTo>
                    <a:pt x="97" y="1298"/>
                  </a:lnTo>
                  <a:lnTo>
                    <a:pt x="95" y="1315"/>
                  </a:lnTo>
                  <a:lnTo>
                    <a:pt x="93" y="1332"/>
                  </a:lnTo>
                  <a:lnTo>
                    <a:pt x="91" y="1347"/>
                  </a:lnTo>
                  <a:lnTo>
                    <a:pt x="91" y="1362"/>
                  </a:lnTo>
                  <a:lnTo>
                    <a:pt x="89" y="1378"/>
                  </a:lnTo>
                  <a:lnTo>
                    <a:pt x="87" y="1393"/>
                  </a:lnTo>
                  <a:lnTo>
                    <a:pt x="87" y="1406"/>
                  </a:lnTo>
                  <a:lnTo>
                    <a:pt x="85" y="1421"/>
                  </a:lnTo>
                  <a:lnTo>
                    <a:pt x="83" y="1433"/>
                  </a:lnTo>
                  <a:lnTo>
                    <a:pt x="82" y="1446"/>
                  </a:lnTo>
                  <a:lnTo>
                    <a:pt x="82" y="1457"/>
                  </a:lnTo>
                  <a:lnTo>
                    <a:pt x="80" y="1469"/>
                  </a:lnTo>
                  <a:lnTo>
                    <a:pt x="80" y="1478"/>
                  </a:lnTo>
                  <a:lnTo>
                    <a:pt x="80" y="1490"/>
                  </a:lnTo>
                  <a:lnTo>
                    <a:pt x="78" y="1497"/>
                  </a:lnTo>
                  <a:lnTo>
                    <a:pt x="78" y="1507"/>
                  </a:lnTo>
                  <a:lnTo>
                    <a:pt x="76" y="1514"/>
                  </a:lnTo>
                  <a:lnTo>
                    <a:pt x="76" y="1520"/>
                  </a:lnTo>
                  <a:lnTo>
                    <a:pt x="76" y="1526"/>
                  </a:lnTo>
                  <a:lnTo>
                    <a:pt x="76" y="1530"/>
                  </a:lnTo>
                  <a:lnTo>
                    <a:pt x="74" y="1533"/>
                  </a:lnTo>
                  <a:lnTo>
                    <a:pt x="74" y="1537"/>
                  </a:lnTo>
                  <a:lnTo>
                    <a:pt x="74" y="1539"/>
                  </a:lnTo>
                  <a:lnTo>
                    <a:pt x="0" y="2419"/>
                  </a:lnTo>
                  <a:lnTo>
                    <a:pt x="180" y="2430"/>
                  </a:lnTo>
                  <a:lnTo>
                    <a:pt x="180" y="2429"/>
                  </a:lnTo>
                  <a:lnTo>
                    <a:pt x="180" y="2427"/>
                  </a:lnTo>
                  <a:lnTo>
                    <a:pt x="180" y="2423"/>
                  </a:lnTo>
                  <a:lnTo>
                    <a:pt x="180" y="2421"/>
                  </a:lnTo>
                  <a:lnTo>
                    <a:pt x="180" y="2417"/>
                  </a:lnTo>
                  <a:lnTo>
                    <a:pt x="180" y="2413"/>
                  </a:lnTo>
                  <a:lnTo>
                    <a:pt x="180" y="2410"/>
                  </a:lnTo>
                  <a:lnTo>
                    <a:pt x="180" y="2406"/>
                  </a:lnTo>
                  <a:lnTo>
                    <a:pt x="180" y="2402"/>
                  </a:lnTo>
                  <a:lnTo>
                    <a:pt x="180" y="2396"/>
                  </a:lnTo>
                  <a:lnTo>
                    <a:pt x="180" y="2391"/>
                  </a:lnTo>
                  <a:lnTo>
                    <a:pt x="180" y="2385"/>
                  </a:lnTo>
                  <a:lnTo>
                    <a:pt x="180" y="2379"/>
                  </a:lnTo>
                  <a:lnTo>
                    <a:pt x="180" y="2373"/>
                  </a:lnTo>
                  <a:lnTo>
                    <a:pt x="180" y="2366"/>
                  </a:lnTo>
                  <a:lnTo>
                    <a:pt x="180" y="2360"/>
                  </a:lnTo>
                  <a:lnTo>
                    <a:pt x="180" y="2352"/>
                  </a:lnTo>
                  <a:lnTo>
                    <a:pt x="180" y="2345"/>
                  </a:lnTo>
                  <a:lnTo>
                    <a:pt x="180" y="2337"/>
                  </a:lnTo>
                  <a:lnTo>
                    <a:pt x="180" y="2328"/>
                  </a:lnTo>
                  <a:lnTo>
                    <a:pt x="180" y="2320"/>
                  </a:lnTo>
                  <a:lnTo>
                    <a:pt x="180" y="2313"/>
                  </a:lnTo>
                  <a:lnTo>
                    <a:pt x="179" y="2303"/>
                  </a:lnTo>
                  <a:lnTo>
                    <a:pt x="179" y="2294"/>
                  </a:lnTo>
                  <a:lnTo>
                    <a:pt x="179" y="2286"/>
                  </a:lnTo>
                  <a:lnTo>
                    <a:pt x="179" y="2276"/>
                  </a:lnTo>
                  <a:lnTo>
                    <a:pt x="179" y="2267"/>
                  </a:lnTo>
                  <a:lnTo>
                    <a:pt x="179" y="2257"/>
                  </a:lnTo>
                  <a:lnTo>
                    <a:pt x="179" y="2248"/>
                  </a:lnTo>
                  <a:lnTo>
                    <a:pt x="179" y="2238"/>
                  </a:lnTo>
                  <a:lnTo>
                    <a:pt x="179" y="2227"/>
                  </a:lnTo>
                  <a:lnTo>
                    <a:pt x="179" y="2218"/>
                  </a:lnTo>
                  <a:lnTo>
                    <a:pt x="179" y="2208"/>
                  </a:lnTo>
                  <a:lnTo>
                    <a:pt x="179" y="2197"/>
                  </a:lnTo>
                  <a:lnTo>
                    <a:pt x="179" y="2187"/>
                  </a:lnTo>
                  <a:lnTo>
                    <a:pt x="179" y="2178"/>
                  </a:lnTo>
                  <a:lnTo>
                    <a:pt x="179" y="2166"/>
                  </a:lnTo>
                  <a:lnTo>
                    <a:pt x="179" y="2157"/>
                  </a:lnTo>
                  <a:lnTo>
                    <a:pt x="177" y="2145"/>
                  </a:lnTo>
                  <a:lnTo>
                    <a:pt x="177" y="2136"/>
                  </a:lnTo>
                  <a:lnTo>
                    <a:pt x="177" y="2124"/>
                  </a:lnTo>
                  <a:lnTo>
                    <a:pt x="177" y="2115"/>
                  </a:lnTo>
                  <a:lnTo>
                    <a:pt x="177" y="2104"/>
                  </a:lnTo>
                  <a:lnTo>
                    <a:pt x="177" y="2094"/>
                  </a:lnTo>
                  <a:lnTo>
                    <a:pt x="177" y="2085"/>
                  </a:lnTo>
                  <a:lnTo>
                    <a:pt x="177" y="2073"/>
                  </a:lnTo>
                  <a:lnTo>
                    <a:pt x="177" y="2064"/>
                  </a:lnTo>
                  <a:lnTo>
                    <a:pt x="175" y="2052"/>
                  </a:lnTo>
                  <a:lnTo>
                    <a:pt x="175" y="2043"/>
                  </a:lnTo>
                  <a:lnTo>
                    <a:pt x="175" y="2033"/>
                  </a:lnTo>
                  <a:lnTo>
                    <a:pt x="175" y="2024"/>
                  </a:lnTo>
                  <a:lnTo>
                    <a:pt x="175" y="2014"/>
                  </a:lnTo>
                  <a:lnTo>
                    <a:pt x="175" y="2005"/>
                  </a:lnTo>
                  <a:lnTo>
                    <a:pt x="175" y="1995"/>
                  </a:lnTo>
                  <a:lnTo>
                    <a:pt x="175" y="1988"/>
                  </a:lnTo>
                  <a:lnTo>
                    <a:pt x="173" y="1978"/>
                  </a:lnTo>
                  <a:lnTo>
                    <a:pt x="173" y="1969"/>
                  </a:lnTo>
                  <a:lnTo>
                    <a:pt x="173" y="1961"/>
                  </a:lnTo>
                  <a:lnTo>
                    <a:pt x="173" y="1951"/>
                  </a:lnTo>
                  <a:lnTo>
                    <a:pt x="173" y="1944"/>
                  </a:lnTo>
                  <a:lnTo>
                    <a:pt x="173" y="1936"/>
                  </a:lnTo>
                  <a:lnTo>
                    <a:pt x="173" y="1931"/>
                  </a:lnTo>
                  <a:lnTo>
                    <a:pt x="171" y="1921"/>
                  </a:lnTo>
                  <a:lnTo>
                    <a:pt x="171" y="1913"/>
                  </a:lnTo>
                  <a:lnTo>
                    <a:pt x="171" y="1906"/>
                  </a:lnTo>
                  <a:lnTo>
                    <a:pt x="169" y="1898"/>
                  </a:lnTo>
                  <a:lnTo>
                    <a:pt x="169" y="1889"/>
                  </a:lnTo>
                  <a:lnTo>
                    <a:pt x="169" y="1881"/>
                  </a:lnTo>
                  <a:lnTo>
                    <a:pt x="167" y="1872"/>
                  </a:lnTo>
                  <a:lnTo>
                    <a:pt x="167" y="1864"/>
                  </a:lnTo>
                  <a:lnTo>
                    <a:pt x="167" y="1855"/>
                  </a:lnTo>
                  <a:lnTo>
                    <a:pt x="167" y="1845"/>
                  </a:lnTo>
                  <a:lnTo>
                    <a:pt x="167" y="1836"/>
                  </a:lnTo>
                  <a:lnTo>
                    <a:pt x="167" y="1826"/>
                  </a:lnTo>
                  <a:lnTo>
                    <a:pt x="165" y="1817"/>
                  </a:lnTo>
                  <a:lnTo>
                    <a:pt x="165" y="1807"/>
                  </a:lnTo>
                  <a:lnTo>
                    <a:pt x="165" y="1798"/>
                  </a:lnTo>
                  <a:lnTo>
                    <a:pt x="165" y="1788"/>
                  </a:lnTo>
                  <a:lnTo>
                    <a:pt x="165" y="1777"/>
                  </a:lnTo>
                  <a:lnTo>
                    <a:pt x="165" y="1767"/>
                  </a:lnTo>
                  <a:lnTo>
                    <a:pt x="163" y="1758"/>
                  </a:lnTo>
                  <a:lnTo>
                    <a:pt x="163" y="1748"/>
                  </a:lnTo>
                  <a:lnTo>
                    <a:pt x="163" y="1737"/>
                  </a:lnTo>
                  <a:lnTo>
                    <a:pt x="163" y="1727"/>
                  </a:lnTo>
                  <a:lnTo>
                    <a:pt x="163" y="1716"/>
                  </a:lnTo>
                  <a:lnTo>
                    <a:pt x="163" y="1706"/>
                  </a:lnTo>
                  <a:lnTo>
                    <a:pt x="163" y="1697"/>
                  </a:lnTo>
                  <a:lnTo>
                    <a:pt x="163" y="1685"/>
                  </a:lnTo>
                  <a:lnTo>
                    <a:pt x="161" y="1676"/>
                  </a:lnTo>
                  <a:lnTo>
                    <a:pt x="161" y="1666"/>
                  </a:lnTo>
                  <a:lnTo>
                    <a:pt x="161" y="1657"/>
                  </a:lnTo>
                  <a:lnTo>
                    <a:pt x="161" y="1647"/>
                  </a:lnTo>
                  <a:lnTo>
                    <a:pt x="161" y="1638"/>
                  </a:lnTo>
                  <a:lnTo>
                    <a:pt x="161" y="1628"/>
                  </a:lnTo>
                  <a:lnTo>
                    <a:pt x="161" y="1617"/>
                  </a:lnTo>
                  <a:lnTo>
                    <a:pt x="161" y="1607"/>
                  </a:lnTo>
                  <a:lnTo>
                    <a:pt x="161" y="1600"/>
                  </a:lnTo>
                  <a:lnTo>
                    <a:pt x="161" y="1590"/>
                  </a:lnTo>
                  <a:lnTo>
                    <a:pt x="160" y="1581"/>
                  </a:lnTo>
                  <a:lnTo>
                    <a:pt x="160" y="1571"/>
                  </a:lnTo>
                  <a:lnTo>
                    <a:pt x="160" y="1564"/>
                  </a:lnTo>
                  <a:lnTo>
                    <a:pt x="160" y="1556"/>
                  </a:lnTo>
                  <a:lnTo>
                    <a:pt x="160" y="1547"/>
                  </a:lnTo>
                  <a:lnTo>
                    <a:pt x="160" y="1539"/>
                  </a:lnTo>
                  <a:lnTo>
                    <a:pt x="160" y="1531"/>
                  </a:lnTo>
                  <a:lnTo>
                    <a:pt x="160" y="1524"/>
                  </a:lnTo>
                  <a:lnTo>
                    <a:pt x="160" y="1516"/>
                  </a:lnTo>
                  <a:lnTo>
                    <a:pt x="160" y="1509"/>
                  </a:lnTo>
                  <a:lnTo>
                    <a:pt x="160" y="1503"/>
                  </a:lnTo>
                  <a:lnTo>
                    <a:pt x="160" y="1497"/>
                  </a:lnTo>
                  <a:lnTo>
                    <a:pt x="160" y="1490"/>
                  </a:lnTo>
                  <a:lnTo>
                    <a:pt x="160" y="1486"/>
                  </a:lnTo>
                  <a:lnTo>
                    <a:pt x="160" y="1478"/>
                  </a:lnTo>
                  <a:lnTo>
                    <a:pt x="160" y="1474"/>
                  </a:lnTo>
                  <a:lnTo>
                    <a:pt x="160" y="1469"/>
                  </a:lnTo>
                  <a:lnTo>
                    <a:pt x="160" y="1465"/>
                  </a:lnTo>
                  <a:lnTo>
                    <a:pt x="160" y="1461"/>
                  </a:lnTo>
                  <a:lnTo>
                    <a:pt x="160" y="1457"/>
                  </a:lnTo>
                  <a:lnTo>
                    <a:pt x="160" y="1454"/>
                  </a:lnTo>
                  <a:lnTo>
                    <a:pt x="160" y="1452"/>
                  </a:lnTo>
                  <a:lnTo>
                    <a:pt x="160" y="1448"/>
                  </a:lnTo>
                  <a:lnTo>
                    <a:pt x="160" y="1444"/>
                  </a:lnTo>
                  <a:lnTo>
                    <a:pt x="160" y="1442"/>
                  </a:lnTo>
                  <a:lnTo>
                    <a:pt x="160" y="1440"/>
                  </a:lnTo>
                  <a:lnTo>
                    <a:pt x="160" y="1438"/>
                  </a:lnTo>
                  <a:lnTo>
                    <a:pt x="161" y="1435"/>
                  </a:lnTo>
                  <a:lnTo>
                    <a:pt x="161" y="1431"/>
                  </a:lnTo>
                  <a:lnTo>
                    <a:pt x="163" y="1429"/>
                  </a:lnTo>
                  <a:lnTo>
                    <a:pt x="163" y="1425"/>
                  </a:lnTo>
                  <a:lnTo>
                    <a:pt x="163" y="1423"/>
                  </a:lnTo>
                  <a:lnTo>
                    <a:pt x="163" y="1419"/>
                  </a:lnTo>
                  <a:lnTo>
                    <a:pt x="165" y="1416"/>
                  </a:lnTo>
                  <a:lnTo>
                    <a:pt x="165" y="1414"/>
                  </a:lnTo>
                  <a:lnTo>
                    <a:pt x="167" y="1410"/>
                  </a:lnTo>
                  <a:lnTo>
                    <a:pt x="167" y="1404"/>
                  </a:lnTo>
                  <a:lnTo>
                    <a:pt x="169" y="1400"/>
                  </a:lnTo>
                  <a:lnTo>
                    <a:pt x="169" y="1397"/>
                  </a:lnTo>
                  <a:lnTo>
                    <a:pt x="171" y="1393"/>
                  </a:lnTo>
                  <a:lnTo>
                    <a:pt x="171" y="1387"/>
                  </a:lnTo>
                  <a:lnTo>
                    <a:pt x="173" y="1383"/>
                  </a:lnTo>
                  <a:lnTo>
                    <a:pt x="173" y="1378"/>
                  </a:lnTo>
                  <a:lnTo>
                    <a:pt x="175" y="1374"/>
                  </a:lnTo>
                  <a:lnTo>
                    <a:pt x="175" y="1368"/>
                  </a:lnTo>
                  <a:lnTo>
                    <a:pt x="177" y="1362"/>
                  </a:lnTo>
                  <a:lnTo>
                    <a:pt x="179" y="1359"/>
                  </a:lnTo>
                  <a:lnTo>
                    <a:pt x="179" y="1353"/>
                  </a:lnTo>
                  <a:lnTo>
                    <a:pt x="180" y="1347"/>
                  </a:lnTo>
                  <a:lnTo>
                    <a:pt x="180" y="1341"/>
                  </a:lnTo>
                  <a:lnTo>
                    <a:pt x="182" y="1336"/>
                  </a:lnTo>
                  <a:lnTo>
                    <a:pt x="184" y="1332"/>
                  </a:lnTo>
                  <a:lnTo>
                    <a:pt x="184" y="1324"/>
                  </a:lnTo>
                  <a:lnTo>
                    <a:pt x="186" y="1321"/>
                  </a:lnTo>
                  <a:lnTo>
                    <a:pt x="186" y="1315"/>
                  </a:lnTo>
                  <a:lnTo>
                    <a:pt x="188" y="1309"/>
                  </a:lnTo>
                  <a:lnTo>
                    <a:pt x="190" y="1303"/>
                  </a:lnTo>
                  <a:lnTo>
                    <a:pt x="190" y="1298"/>
                  </a:lnTo>
                  <a:lnTo>
                    <a:pt x="192" y="1292"/>
                  </a:lnTo>
                  <a:lnTo>
                    <a:pt x="192" y="1286"/>
                  </a:lnTo>
                  <a:lnTo>
                    <a:pt x="194" y="1281"/>
                  </a:lnTo>
                  <a:lnTo>
                    <a:pt x="196" y="1275"/>
                  </a:lnTo>
                  <a:lnTo>
                    <a:pt x="196" y="1269"/>
                  </a:lnTo>
                  <a:lnTo>
                    <a:pt x="198" y="1263"/>
                  </a:lnTo>
                  <a:lnTo>
                    <a:pt x="198" y="1258"/>
                  </a:lnTo>
                  <a:lnTo>
                    <a:pt x="199" y="1252"/>
                  </a:lnTo>
                  <a:lnTo>
                    <a:pt x="199" y="1246"/>
                  </a:lnTo>
                  <a:lnTo>
                    <a:pt x="201" y="1243"/>
                  </a:lnTo>
                  <a:lnTo>
                    <a:pt x="201" y="1237"/>
                  </a:lnTo>
                  <a:lnTo>
                    <a:pt x="203" y="1231"/>
                  </a:lnTo>
                  <a:lnTo>
                    <a:pt x="203" y="1227"/>
                  </a:lnTo>
                  <a:lnTo>
                    <a:pt x="205" y="1222"/>
                  </a:lnTo>
                  <a:lnTo>
                    <a:pt x="205" y="1218"/>
                  </a:lnTo>
                  <a:lnTo>
                    <a:pt x="205" y="1214"/>
                  </a:lnTo>
                  <a:lnTo>
                    <a:pt x="207" y="1208"/>
                  </a:lnTo>
                  <a:lnTo>
                    <a:pt x="207" y="1205"/>
                  </a:lnTo>
                  <a:lnTo>
                    <a:pt x="207" y="1201"/>
                  </a:lnTo>
                  <a:lnTo>
                    <a:pt x="209" y="1197"/>
                  </a:lnTo>
                  <a:lnTo>
                    <a:pt x="209" y="1193"/>
                  </a:lnTo>
                  <a:lnTo>
                    <a:pt x="211" y="1189"/>
                  </a:lnTo>
                  <a:lnTo>
                    <a:pt x="211" y="1186"/>
                  </a:lnTo>
                  <a:lnTo>
                    <a:pt x="211" y="1184"/>
                  </a:lnTo>
                  <a:lnTo>
                    <a:pt x="211" y="1180"/>
                  </a:lnTo>
                  <a:lnTo>
                    <a:pt x="213" y="1178"/>
                  </a:lnTo>
                  <a:lnTo>
                    <a:pt x="213" y="1174"/>
                  </a:lnTo>
                  <a:lnTo>
                    <a:pt x="213" y="1170"/>
                  </a:lnTo>
                  <a:lnTo>
                    <a:pt x="213" y="1163"/>
                  </a:lnTo>
                  <a:lnTo>
                    <a:pt x="213" y="1155"/>
                  </a:lnTo>
                  <a:lnTo>
                    <a:pt x="213" y="1146"/>
                  </a:lnTo>
                  <a:lnTo>
                    <a:pt x="215" y="1136"/>
                  </a:lnTo>
                  <a:lnTo>
                    <a:pt x="215" y="1123"/>
                  </a:lnTo>
                  <a:lnTo>
                    <a:pt x="217" y="1111"/>
                  </a:lnTo>
                  <a:lnTo>
                    <a:pt x="217" y="1096"/>
                  </a:lnTo>
                  <a:lnTo>
                    <a:pt x="217" y="1081"/>
                  </a:lnTo>
                  <a:lnTo>
                    <a:pt x="217" y="1066"/>
                  </a:lnTo>
                  <a:lnTo>
                    <a:pt x="218" y="1049"/>
                  </a:lnTo>
                  <a:lnTo>
                    <a:pt x="220" y="1030"/>
                  </a:lnTo>
                  <a:lnTo>
                    <a:pt x="220" y="1013"/>
                  </a:lnTo>
                  <a:lnTo>
                    <a:pt x="222" y="992"/>
                  </a:lnTo>
                  <a:lnTo>
                    <a:pt x="222" y="971"/>
                  </a:lnTo>
                  <a:lnTo>
                    <a:pt x="224" y="950"/>
                  </a:lnTo>
                  <a:lnTo>
                    <a:pt x="224" y="927"/>
                  </a:lnTo>
                  <a:lnTo>
                    <a:pt x="226" y="904"/>
                  </a:lnTo>
                  <a:lnTo>
                    <a:pt x="226" y="881"/>
                  </a:lnTo>
                  <a:lnTo>
                    <a:pt x="228" y="857"/>
                  </a:lnTo>
                  <a:lnTo>
                    <a:pt x="228" y="832"/>
                  </a:lnTo>
                  <a:lnTo>
                    <a:pt x="230" y="807"/>
                  </a:lnTo>
                  <a:lnTo>
                    <a:pt x="232" y="783"/>
                  </a:lnTo>
                  <a:lnTo>
                    <a:pt x="232" y="756"/>
                  </a:lnTo>
                  <a:lnTo>
                    <a:pt x="234" y="731"/>
                  </a:lnTo>
                  <a:lnTo>
                    <a:pt x="234" y="705"/>
                  </a:lnTo>
                  <a:lnTo>
                    <a:pt x="236" y="678"/>
                  </a:lnTo>
                  <a:lnTo>
                    <a:pt x="237" y="652"/>
                  </a:lnTo>
                  <a:lnTo>
                    <a:pt x="237" y="625"/>
                  </a:lnTo>
                  <a:lnTo>
                    <a:pt x="239" y="598"/>
                  </a:lnTo>
                  <a:lnTo>
                    <a:pt x="241" y="572"/>
                  </a:lnTo>
                  <a:lnTo>
                    <a:pt x="241" y="545"/>
                  </a:lnTo>
                  <a:lnTo>
                    <a:pt x="243" y="518"/>
                  </a:lnTo>
                  <a:lnTo>
                    <a:pt x="243" y="492"/>
                  </a:lnTo>
                  <a:lnTo>
                    <a:pt x="245" y="465"/>
                  </a:lnTo>
                  <a:lnTo>
                    <a:pt x="245" y="439"/>
                  </a:lnTo>
                  <a:lnTo>
                    <a:pt x="247" y="412"/>
                  </a:lnTo>
                  <a:lnTo>
                    <a:pt x="249" y="387"/>
                  </a:lnTo>
                  <a:lnTo>
                    <a:pt x="249" y="363"/>
                  </a:lnTo>
                  <a:lnTo>
                    <a:pt x="251" y="338"/>
                  </a:lnTo>
                  <a:lnTo>
                    <a:pt x="251" y="313"/>
                  </a:lnTo>
                  <a:lnTo>
                    <a:pt x="253" y="290"/>
                  </a:lnTo>
                  <a:lnTo>
                    <a:pt x="253" y="268"/>
                  </a:lnTo>
                  <a:lnTo>
                    <a:pt x="255" y="245"/>
                  </a:lnTo>
                  <a:lnTo>
                    <a:pt x="256" y="224"/>
                  </a:lnTo>
                  <a:lnTo>
                    <a:pt x="256" y="203"/>
                  </a:lnTo>
                  <a:lnTo>
                    <a:pt x="258" y="182"/>
                  </a:lnTo>
                  <a:lnTo>
                    <a:pt x="258" y="163"/>
                  </a:lnTo>
                  <a:lnTo>
                    <a:pt x="258" y="144"/>
                  </a:lnTo>
                  <a:lnTo>
                    <a:pt x="260" y="127"/>
                  </a:lnTo>
                  <a:lnTo>
                    <a:pt x="260" y="110"/>
                  </a:lnTo>
                  <a:lnTo>
                    <a:pt x="260" y="95"/>
                  </a:lnTo>
                  <a:lnTo>
                    <a:pt x="262" y="79"/>
                  </a:lnTo>
                  <a:lnTo>
                    <a:pt x="262" y="68"/>
                  </a:lnTo>
                  <a:lnTo>
                    <a:pt x="264" y="55"/>
                  </a:lnTo>
                  <a:lnTo>
                    <a:pt x="264" y="43"/>
                  </a:lnTo>
                  <a:lnTo>
                    <a:pt x="264" y="34"/>
                  </a:lnTo>
                  <a:lnTo>
                    <a:pt x="264" y="26"/>
                  </a:lnTo>
                  <a:lnTo>
                    <a:pt x="264" y="21"/>
                  </a:lnTo>
                  <a:lnTo>
                    <a:pt x="264" y="15"/>
                  </a:lnTo>
                  <a:lnTo>
                    <a:pt x="266" y="11"/>
                  </a:lnTo>
                  <a:lnTo>
                    <a:pt x="266" y="9"/>
                  </a:lnTo>
                  <a:lnTo>
                    <a:pt x="266" y="7"/>
                  </a:lnTo>
                  <a:lnTo>
                    <a:pt x="247" y="15"/>
                  </a:lnTo>
                  <a:lnTo>
                    <a:pt x="245" y="17"/>
                  </a:lnTo>
                  <a:lnTo>
                    <a:pt x="245" y="21"/>
                  </a:lnTo>
                  <a:lnTo>
                    <a:pt x="245" y="22"/>
                  </a:lnTo>
                  <a:lnTo>
                    <a:pt x="245" y="26"/>
                  </a:lnTo>
                  <a:lnTo>
                    <a:pt x="245" y="30"/>
                  </a:lnTo>
                  <a:lnTo>
                    <a:pt x="245" y="36"/>
                  </a:lnTo>
                  <a:lnTo>
                    <a:pt x="245" y="41"/>
                  </a:lnTo>
                  <a:lnTo>
                    <a:pt x="245" y="47"/>
                  </a:lnTo>
                  <a:lnTo>
                    <a:pt x="243" y="53"/>
                  </a:lnTo>
                  <a:lnTo>
                    <a:pt x="243" y="60"/>
                  </a:lnTo>
                  <a:lnTo>
                    <a:pt x="243" y="68"/>
                  </a:lnTo>
                  <a:lnTo>
                    <a:pt x="243" y="78"/>
                  </a:lnTo>
                  <a:lnTo>
                    <a:pt x="243" y="85"/>
                  </a:lnTo>
                  <a:lnTo>
                    <a:pt x="243" y="95"/>
                  </a:lnTo>
                  <a:lnTo>
                    <a:pt x="241" y="104"/>
                  </a:lnTo>
                  <a:lnTo>
                    <a:pt x="241" y="114"/>
                  </a:lnTo>
                  <a:lnTo>
                    <a:pt x="241" y="125"/>
                  </a:lnTo>
                  <a:lnTo>
                    <a:pt x="241" y="136"/>
                  </a:lnTo>
                  <a:lnTo>
                    <a:pt x="241" y="146"/>
                  </a:lnTo>
                  <a:lnTo>
                    <a:pt x="239" y="159"/>
                  </a:lnTo>
                  <a:lnTo>
                    <a:pt x="239" y="171"/>
                  </a:lnTo>
                  <a:lnTo>
                    <a:pt x="239" y="184"/>
                  </a:lnTo>
                  <a:lnTo>
                    <a:pt x="239" y="195"/>
                  </a:lnTo>
                  <a:lnTo>
                    <a:pt x="237" y="209"/>
                  </a:lnTo>
                  <a:lnTo>
                    <a:pt x="237" y="222"/>
                  </a:lnTo>
                  <a:lnTo>
                    <a:pt x="237" y="235"/>
                  </a:lnTo>
                  <a:lnTo>
                    <a:pt x="236" y="249"/>
                  </a:lnTo>
                  <a:lnTo>
                    <a:pt x="236" y="262"/>
                  </a:lnTo>
                  <a:lnTo>
                    <a:pt x="236" y="277"/>
                  </a:lnTo>
                  <a:lnTo>
                    <a:pt x="236" y="292"/>
                  </a:lnTo>
                  <a:lnTo>
                    <a:pt x="234" y="306"/>
                  </a:lnTo>
                  <a:lnTo>
                    <a:pt x="234" y="321"/>
                  </a:lnTo>
                  <a:lnTo>
                    <a:pt x="234" y="336"/>
                  </a:lnTo>
                  <a:lnTo>
                    <a:pt x="232" y="351"/>
                  </a:lnTo>
                  <a:lnTo>
                    <a:pt x="232" y="366"/>
                  </a:lnTo>
                  <a:lnTo>
                    <a:pt x="232" y="382"/>
                  </a:lnTo>
                  <a:lnTo>
                    <a:pt x="230" y="397"/>
                  </a:lnTo>
                  <a:lnTo>
                    <a:pt x="230" y="412"/>
                  </a:lnTo>
                  <a:lnTo>
                    <a:pt x="230" y="427"/>
                  </a:lnTo>
                  <a:lnTo>
                    <a:pt x="228" y="442"/>
                  </a:lnTo>
                  <a:lnTo>
                    <a:pt x="228" y="458"/>
                  </a:lnTo>
                  <a:lnTo>
                    <a:pt x="228" y="473"/>
                  </a:lnTo>
                  <a:lnTo>
                    <a:pt x="226" y="488"/>
                  </a:lnTo>
                  <a:lnTo>
                    <a:pt x="226" y="503"/>
                  </a:lnTo>
                  <a:lnTo>
                    <a:pt x="224" y="518"/>
                  </a:lnTo>
                  <a:lnTo>
                    <a:pt x="224" y="536"/>
                  </a:lnTo>
                  <a:lnTo>
                    <a:pt x="224" y="549"/>
                  </a:lnTo>
                  <a:lnTo>
                    <a:pt x="224" y="564"/>
                  </a:lnTo>
                  <a:lnTo>
                    <a:pt x="222" y="579"/>
                  </a:lnTo>
                  <a:lnTo>
                    <a:pt x="222" y="595"/>
                  </a:lnTo>
                  <a:lnTo>
                    <a:pt x="220" y="610"/>
                  </a:lnTo>
                  <a:lnTo>
                    <a:pt x="220" y="623"/>
                  </a:lnTo>
                  <a:lnTo>
                    <a:pt x="220" y="638"/>
                  </a:lnTo>
                  <a:lnTo>
                    <a:pt x="220" y="652"/>
                  </a:lnTo>
                  <a:lnTo>
                    <a:pt x="218" y="667"/>
                  </a:lnTo>
                  <a:lnTo>
                    <a:pt x="218" y="680"/>
                  </a:lnTo>
                  <a:lnTo>
                    <a:pt x="218" y="693"/>
                  </a:lnTo>
                  <a:lnTo>
                    <a:pt x="217" y="707"/>
                  </a:lnTo>
                  <a:lnTo>
                    <a:pt x="217" y="718"/>
                  </a:lnTo>
                  <a:lnTo>
                    <a:pt x="217" y="731"/>
                  </a:lnTo>
                  <a:lnTo>
                    <a:pt x="215" y="745"/>
                  </a:lnTo>
                  <a:lnTo>
                    <a:pt x="215" y="756"/>
                  </a:lnTo>
                  <a:lnTo>
                    <a:pt x="215" y="767"/>
                  </a:lnTo>
                  <a:lnTo>
                    <a:pt x="215" y="779"/>
                  </a:lnTo>
                  <a:lnTo>
                    <a:pt x="213" y="790"/>
                  </a:lnTo>
                  <a:lnTo>
                    <a:pt x="213" y="802"/>
                  </a:lnTo>
                  <a:lnTo>
                    <a:pt x="213" y="811"/>
                  </a:lnTo>
                  <a:lnTo>
                    <a:pt x="213" y="823"/>
                  </a:lnTo>
                  <a:lnTo>
                    <a:pt x="211" y="834"/>
                  </a:lnTo>
                  <a:lnTo>
                    <a:pt x="211" y="845"/>
                  </a:lnTo>
                  <a:lnTo>
                    <a:pt x="211" y="855"/>
                  </a:lnTo>
                  <a:lnTo>
                    <a:pt x="209" y="866"/>
                  </a:lnTo>
                  <a:lnTo>
                    <a:pt x="209" y="876"/>
                  </a:lnTo>
                  <a:lnTo>
                    <a:pt x="209" y="885"/>
                  </a:lnTo>
                  <a:lnTo>
                    <a:pt x="207" y="895"/>
                  </a:lnTo>
                  <a:lnTo>
                    <a:pt x="207" y="904"/>
                  </a:lnTo>
                  <a:lnTo>
                    <a:pt x="207" y="916"/>
                  </a:lnTo>
                  <a:lnTo>
                    <a:pt x="207" y="925"/>
                  </a:lnTo>
                  <a:lnTo>
                    <a:pt x="205" y="933"/>
                  </a:lnTo>
                  <a:lnTo>
                    <a:pt x="205" y="942"/>
                  </a:lnTo>
                  <a:lnTo>
                    <a:pt x="205" y="952"/>
                  </a:lnTo>
                  <a:lnTo>
                    <a:pt x="205" y="961"/>
                  </a:lnTo>
                  <a:lnTo>
                    <a:pt x="203" y="969"/>
                  </a:lnTo>
                  <a:lnTo>
                    <a:pt x="203" y="977"/>
                  </a:lnTo>
                  <a:lnTo>
                    <a:pt x="203" y="986"/>
                  </a:lnTo>
                  <a:lnTo>
                    <a:pt x="203" y="994"/>
                  </a:lnTo>
                  <a:lnTo>
                    <a:pt x="201" y="1001"/>
                  </a:lnTo>
                  <a:lnTo>
                    <a:pt x="201" y="1009"/>
                  </a:lnTo>
                  <a:lnTo>
                    <a:pt x="201" y="1016"/>
                  </a:lnTo>
                  <a:lnTo>
                    <a:pt x="201" y="1024"/>
                  </a:lnTo>
                  <a:lnTo>
                    <a:pt x="199" y="1032"/>
                  </a:lnTo>
                  <a:lnTo>
                    <a:pt x="199" y="1039"/>
                  </a:lnTo>
                  <a:lnTo>
                    <a:pt x="199" y="1045"/>
                  </a:lnTo>
                  <a:lnTo>
                    <a:pt x="199" y="1053"/>
                  </a:lnTo>
                  <a:lnTo>
                    <a:pt x="199" y="1058"/>
                  </a:lnTo>
                  <a:lnTo>
                    <a:pt x="198" y="1066"/>
                  </a:lnTo>
                  <a:lnTo>
                    <a:pt x="198" y="1072"/>
                  </a:lnTo>
                  <a:lnTo>
                    <a:pt x="198" y="1077"/>
                  </a:lnTo>
                  <a:lnTo>
                    <a:pt x="198" y="1083"/>
                  </a:lnTo>
                  <a:lnTo>
                    <a:pt x="198" y="1089"/>
                  </a:lnTo>
                  <a:lnTo>
                    <a:pt x="196" y="1094"/>
                  </a:lnTo>
                  <a:lnTo>
                    <a:pt x="196" y="1100"/>
                  </a:lnTo>
                  <a:lnTo>
                    <a:pt x="196" y="1104"/>
                  </a:lnTo>
                  <a:lnTo>
                    <a:pt x="196" y="1108"/>
                  </a:lnTo>
                  <a:lnTo>
                    <a:pt x="196" y="1113"/>
                  </a:lnTo>
                  <a:lnTo>
                    <a:pt x="196" y="1117"/>
                  </a:lnTo>
                  <a:lnTo>
                    <a:pt x="194" y="1121"/>
                  </a:lnTo>
                  <a:lnTo>
                    <a:pt x="194" y="1125"/>
                  </a:lnTo>
                  <a:lnTo>
                    <a:pt x="194" y="1130"/>
                  </a:lnTo>
                  <a:lnTo>
                    <a:pt x="194" y="1134"/>
                  </a:lnTo>
                  <a:lnTo>
                    <a:pt x="194" y="1136"/>
                  </a:lnTo>
                  <a:lnTo>
                    <a:pt x="194" y="1140"/>
                  </a:lnTo>
                  <a:lnTo>
                    <a:pt x="194" y="1142"/>
                  </a:lnTo>
                  <a:lnTo>
                    <a:pt x="194" y="1146"/>
                  </a:lnTo>
                  <a:lnTo>
                    <a:pt x="192" y="1149"/>
                  </a:lnTo>
                  <a:lnTo>
                    <a:pt x="192" y="1155"/>
                  </a:lnTo>
                  <a:lnTo>
                    <a:pt x="192" y="1157"/>
                  </a:lnTo>
                  <a:lnTo>
                    <a:pt x="192" y="1161"/>
                  </a:lnTo>
                  <a:lnTo>
                    <a:pt x="192" y="1163"/>
                  </a:lnTo>
                  <a:lnTo>
                    <a:pt x="137" y="1444"/>
                  </a:lnTo>
                  <a:lnTo>
                    <a:pt x="137" y="1448"/>
                  </a:lnTo>
                  <a:lnTo>
                    <a:pt x="137" y="1452"/>
                  </a:lnTo>
                  <a:lnTo>
                    <a:pt x="137" y="1454"/>
                  </a:lnTo>
                  <a:lnTo>
                    <a:pt x="137" y="1457"/>
                  </a:lnTo>
                  <a:lnTo>
                    <a:pt x="137" y="1463"/>
                  </a:lnTo>
                  <a:lnTo>
                    <a:pt x="137" y="1467"/>
                  </a:lnTo>
                  <a:lnTo>
                    <a:pt x="137" y="1473"/>
                  </a:lnTo>
                  <a:lnTo>
                    <a:pt x="137" y="1478"/>
                  </a:lnTo>
                  <a:lnTo>
                    <a:pt x="139" y="1486"/>
                  </a:lnTo>
                  <a:lnTo>
                    <a:pt x="139" y="1492"/>
                  </a:lnTo>
                  <a:lnTo>
                    <a:pt x="139" y="1499"/>
                  </a:lnTo>
                  <a:lnTo>
                    <a:pt x="139" y="1507"/>
                  </a:lnTo>
                  <a:lnTo>
                    <a:pt x="139" y="1516"/>
                  </a:lnTo>
                  <a:lnTo>
                    <a:pt x="139" y="1524"/>
                  </a:lnTo>
                  <a:lnTo>
                    <a:pt x="139" y="1531"/>
                  </a:lnTo>
                  <a:lnTo>
                    <a:pt x="139" y="1541"/>
                  </a:lnTo>
                  <a:lnTo>
                    <a:pt x="139" y="1550"/>
                  </a:lnTo>
                  <a:lnTo>
                    <a:pt x="139" y="1560"/>
                  </a:lnTo>
                  <a:lnTo>
                    <a:pt x="139" y="1569"/>
                  </a:lnTo>
                  <a:lnTo>
                    <a:pt x="139" y="1581"/>
                  </a:lnTo>
                  <a:lnTo>
                    <a:pt x="141" y="1590"/>
                  </a:lnTo>
                  <a:lnTo>
                    <a:pt x="141" y="1602"/>
                  </a:lnTo>
                  <a:lnTo>
                    <a:pt x="141" y="1611"/>
                  </a:lnTo>
                  <a:lnTo>
                    <a:pt x="141" y="1623"/>
                  </a:lnTo>
                  <a:lnTo>
                    <a:pt x="141" y="1634"/>
                  </a:lnTo>
                  <a:lnTo>
                    <a:pt x="141" y="1645"/>
                  </a:lnTo>
                  <a:lnTo>
                    <a:pt x="141" y="1657"/>
                  </a:lnTo>
                  <a:lnTo>
                    <a:pt x="141" y="1668"/>
                  </a:lnTo>
                  <a:lnTo>
                    <a:pt x="142" y="1680"/>
                  </a:lnTo>
                  <a:lnTo>
                    <a:pt x="142" y="1691"/>
                  </a:lnTo>
                  <a:lnTo>
                    <a:pt x="142" y="1703"/>
                  </a:lnTo>
                  <a:lnTo>
                    <a:pt x="142" y="1714"/>
                  </a:lnTo>
                  <a:lnTo>
                    <a:pt x="142" y="1725"/>
                  </a:lnTo>
                  <a:lnTo>
                    <a:pt x="142" y="1737"/>
                  </a:lnTo>
                  <a:lnTo>
                    <a:pt x="142" y="1748"/>
                  </a:lnTo>
                  <a:lnTo>
                    <a:pt x="142" y="1760"/>
                  </a:lnTo>
                  <a:lnTo>
                    <a:pt x="142" y="1771"/>
                  </a:lnTo>
                  <a:lnTo>
                    <a:pt x="142" y="1782"/>
                  </a:lnTo>
                  <a:lnTo>
                    <a:pt x="142" y="1794"/>
                  </a:lnTo>
                  <a:lnTo>
                    <a:pt x="144" y="1805"/>
                  </a:lnTo>
                  <a:lnTo>
                    <a:pt x="144" y="1817"/>
                  </a:lnTo>
                  <a:lnTo>
                    <a:pt x="144" y="1826"/>
                  </a:lnTo>
                  <a:lnTo>
                    <a:pt x="144" y="1837"/>
                  </a:lnTo>
                  <a:lnTo>
                    <a:pt x="144" y="1847"/>
                  </a:lnTo>
                  <a:lnTo>
                    <a:pt x="146" y="1858"/>
                  </a:lnTo>
                  <a:lnTo>
                    <a:pt x="146" y="1866"/>
                  </a:lnTo>
                  <a:lnTo>
                    <a:pt x="146" y="1875"/>
                  </a:lnTo>
                  <a:lnTo>
                    <a:pt x="146" y="1885"/>
                  </a:lnTo>
                  <a:lnTo>
                    <a:pt x="146" y="1894"/>
                  </a:lnTo>
                  <a:lnTo>
                    <a:pt x="146" y="1904"/>
                  </a:lnTo>
                  <a:lnTo>
                    <a:pt x="146" y="1912"/>
                  </a:lnTo>
                  <a:lnTo>
                    <a:pt x="146" y="1919"/>
                  </a:lnTo>
                  <a:lnTo>
                    <a:pt x="148" y="1927"/>
                  </a:lnTo>
                  <a:lnTo>
                    <a:pt x="148" y="1934"/>
                  </a:lnTo>
                  <a:lnTo>
                    <a:pt x="148" y="1940"/>
                  </a:lnTo>
                  <a:lnTo>
                    <a:pt x="148" y="1948"/>
                  </a:lnTo>
                  <a:lnTo>
                    <a:pt x="148" y="1953"/>
                  </a:lnTo>
                  <a:lnTo>
                    <a:pt x="148" y="1957"/>
                  </a:lnTo>
                  <a:lnTo>
                    <a:pt x="148" y="1963"/>
                  </a:lnTo>
                  <a:lnTo>
                    <a:pt x="148" y="1967"/>
                  </a:lnTo>
                  <a:lnTo>
                    <a:pt x="150" y="1972"/>
                  </a:lnTo>
                  <a:lnTo>
                    <a:pt x="150" y="1974"/>
                  </a:lnTo>
                  <a:lnTo>
                    <a:pt x="150" y="1978"/>
                  </a:lnTo>
                  <a:lnTo>
                    <a:pt x="150" y="1982"/>
                  </a:lnTo>
                  <a:lnTo>
                    <a:pt x="150" y="1988"/>
                  </a:lnTo>
                  <a:lnTo>
                    <a:pt x="150" y="1991"/>
                  </a:lnTo>
                  <a:lnTo>
                    <a:pt x="150" y="1997"/>
                  </a:lnTo>
                  <a:lnTo>
                    <a:pt x="150" y="2003"/>
                  </a:lnTo>
                  <a:lnTo>
                    <a:pt x="150" y="2008"/>
                  </a:lnTo>
                  <a:lnTo>
                    <a:pt x="150" y="2016"/>
                  </a:lnTo>
                  <a:lnTo>
                    <a:pt x="150" y="2022"/>
                  </a:lnTo>
                  <a:lnTo>
                    <a:pt x="150" y="2028"/>
                  </a:lnTo>
                  <a:lnTo>
                    <a:pt x="152" y="2035"/>
                  </a:lnTo>
                  <a:lnTo>
                    <a:pt x="152" y="2043"/>
                  </a:lnTo>
                  <a:lnTo>
                    <a:pt x="152" y="2050"/>
                  </a:lnTo>
                  <a:lnTo>
                    <a:pt x="152" y="2058"/>
                  </a:lnTo>
                  <a:lnTo>
                    <a:pt x="152" y="2066"/>
                  </a:lnTo>
                  <a:lnTo>
                    <a:pt x="152" y="2073"/>
                  </a:lnTo>
                  <a:lnTo>
                    <a:pt x="152" y="2083"/>
                  </a:lnTo>
                  <a:lnTo>
                    <a:pt x="154" y="2090"/>
                  </a:lnTo>
                  <a:lnTo>
                    <a:pt x="154" y="2100"/>
                  </a:lnTo>
                  <a:lnTo>
                    <a:pt x="154" y="2107"/>
                  </a:lnTo>
                  <a:lnTo>
                    <a:pt x="154" y="2117"/>
                  </a:lnTo>
                  <a:lnTo>
                    <a:pt x="154" y="2126"/>
                  </a:lnTo>
                  <a:lnTo>
                    <a:pt x="156" y="2134"/>
                  </a:lnTo>
                  <a:lnTo>
                    <a:pt x="156" y="2143"/>
                  </a:lnTo>
                  <a:lnTo>
                    <a:pt x="156" y="2153"/>
                  </a:lnTo>
                  <a:lnTo>
                    <a:pt x="156" y="2161"/>
                  </a:lnTo>
                  <a:lnTo>
                    <a:pt x="156" y="2170"/>
                  </a:lnTo>
                  <a:lnTo>
                    <a:pt x="156" y="2180"/>
                  </a:lnTo>
                  <a:lnTo>
                    <a:pt x="156" y="2189"/>
                  </a:lnTo>
                  <a:lnTo>
                    <a:pt x="158" y="2197"/>
                  </a:lnTo>
                  <a:lnTo>
                    <a:pt x="158" y="2206"/>
                  </a:lnTo>
                  <a:lnTo>
                    <a:pt x="158" y="2216"/>
                  </a:lnTo>
                  <a:lnTo>
                    <a:pt x="158" y="2225"/>
                  </a:lnTo>
                  <a:lnTo>
                    <a:pt x="158" y="2233"/>
                  </a:lnTo>
                  <a:lnTo>
                    <a:pt x="158" y="2242"/>
                  </a:lnTo>
                  <a:lnTo>
                    <a:pt x="158" y="2250"/>
                  </a:lnTo>
                  <a:lnTo>
                    <a:pt x="158" y="2259"/>
                  </a:lnTo>
                  <a:lnTo>
                    <a:pt x="158" y="2267"/>
                  </a:lnTo>
                  <a:lnTo>
                    <a:pt x="158" y="2276"/>
                  </a:lnTo>
                  <a:lnTo>
                    <a:pt x="158" y="2284"/>
                  </a:lnTo>
                  <a:lnTo>
                    <a:pt x="158" y="2292"/>
                  </a:lnTo>
                  <a:lnTo>
                    <a:pt x="158" y="2299"/>
                  </a:lnTo>
                  <a:lnTo>
                    <a:pt x="158" y="2307"/>
                  </a:lnTo>
                  <a:lnTo>
                    <a:pt x="158" y="2314"/>
                  </a:lnTo>
                  <a:lnTo>
                    <a:pt x="158" y="2322"/>
                  </a:lnTo>
                  <a:lnTo>
                    <a:pt x="158" y="2330"/>
                  </a:lnTo>
                  <a:lnTo>
                    <a:pt x="160" y="2337"/>
                  </a:lnTo>
                  <a:lnTo>
                    <a:pt x="158" y="2343"/>
                  </a:lnTo>
                  <a:lnTo>
                    <a:pt x="158" y="2349"/>
                  </a:lnTo>
                  <a:lnTo>
                    <a:pt x="158" y="2354"/>
                  </a:lnTo>
                  <a:lnTo>
                    <a:pt x="158" y="2360"/>
                  </a:lnTo>
                  <a:lnTo>
                    <a:pt x="158" y="2366"/>
                  </a:lnTo>
                  <a:lnTo>
                    <a:pt x="158" y="2370"/>
                  </a:lnTo>
                  <a:lnTo>
                    <a:pt x="158" y="2375"/>
                  </a:lnTo>
                  <a:lnTo>
                    <a:pt x="158" y="2379"/>
                  </a:lnTo>
                  <a:lnTo>
                    <a:pt x="158" y="2383"/>
                  </a:lnTo>
                  <a:lnTo>
                    <a:pt x="158" y="2387"/>
                  </a:lnTo>
                  <a:lnTo>
                    <a:pt x="158" y="2389"/>
                  </a:lnTo>
                  <a:lnTo>
                    <a:pt x="158" y="2392"/>
                  </a:lnTo>
                  <a:lnTo>
                    <a:pt x="158" y="2396"/>
                  </a:lnTo>
                  <a:lnTo>
                    <a:pt x="156" y="2398"/>
                  </a:lnTo>
                  <a:lnTo>
                    <a:pt x="154" y="2400"/>
                  </a:lnTo>
                  <a:lnTo>
                    <a:pt x="152" y="2400"/>
                  </a:lnTo>
                  <a:lnTo>
                    <a:pt x="150" y="2400"/>
                  </a:lnTo>
                  <a:lnTo>
                    <a:pt x="148" y="2402"/>
                  </a:lnTo>
                  <a:lnTo>
                    <a:pt x="142" y="2402"/>
                  </a:lnTo>
                  <a:lnTo>
                    <a:pt x="141" y="2402"/>
                  </a:lnTo>
                  <a:lnTo>
                    <a:pt x="135" y="2402"/>
                  </a:lnTo>
                  <a:lnTo>
                    <a:pt x="131" y="2402"/>
                  </a:lnTo>
                  <a:lnTo>
                    <a:pt x="125" y="2402"/>
                  </a:lnTo>
                  <a:lnTo>
                    <a:pt x="121" y="2402"/>
                  </a:lnTo>
                  <a:lnTo>
                    <a:pt x="118" y="2402"/>
                  </a:lnTo>
                  <a:lnTo>
                    <a:pt x="116" y="2402"/>
                  </a:lnTo>
                  <a:lnTo>
                    <a:pt x="112" y="2402"/>
                  </a:lnTo>
                  <a:lnTo>
                    <a:pt x="110" y="2402"/>
                  </a:lnTo>
                  <a:lnTo>
                    <a:pt x="106" y="2402"/>
                  </a:lnTo>
                  <a:lnTo>
                    <a:pt x="104" y="2402"/>
                  </a:lnTo>
                  <a:lnTo>
                    <a:pt x="101" y="2402"/>
                  </a:lnTo>
                  <a:lnTo>
                    <a:pt x="99" y="2402"/>
                  </a:lnTo>
                  <a:lnTo>
                    <a:pt x="95" y="2402"/>
                  </a:lnTo>
                  <a:lnTo>
                    <a:pt x="91" y="2402"/>
                  </a:lnTo>
                  <a:lnTo>
                    <a:pt x="89" y="2402"/>
                  </a:lnTo>
                  <a:lnTo>
                    <a:pt x="87" y="2402"/>
                  </a:lnTo>
                  <a:lnTo>
                    <a:pt x="83" y="2400"/>
                  </a:lnTo>
                  <a:lnTo>
                    <a:pt x="80" y="2400"/>
                  </a:lnTo>
                  <a:lnTo>
                    <a:pt x="78" y="2400"/>
                  </a:lnTo>
                  <a:lnTo>
                    <a:pt x="74" y="2400"/>
                  </a:lnTo>
                  <a:lnTo>
                    <a:pt x="72" y="2400"/>
                  </a:lnTo>
                  <a:lnTo>
                    <a:pt x="68" y="2400"/>
                  </a:lnTo>
                  <a:lnTo>
                    <a:pt x="64" y="2398"/>
                  </a:lnTo>
                  <a:lnTo>
                    <a:pt x="63" y="2398"/>
                  </a:lnTo>
                  <a:lnTo>
                    <a:pt x="57" y="2398"/>
                  </a:lnTo>
                  <a:lnTo>
                    <a:pt x="53" y="2398"/>
                  </a:lnTo>
                  <a:lnTo>
                    <a:pt x="47" y="2396"/>
                  </a:lnTo>
                  <a:lnTo>
                    <a:pt x="44" y="2396"/>
                  </a:lnTo>
                  <a:lnTo>
                    <a:pt x="38" y="2396"/>
                  </a:lnTo>
                  <a:lnTo>
                    <a:pt x="36" y="2396"/>
                  </a:lnTo>
                  <a:lnTo>
                    <a:pt x="32" y="2394"/>
                  </a:lnTo>
                  <a:lnTo>
                    <a:pt x="30" y="2394"/>
                  </a:lnTo>
                  <a:lnTo>
                    <a:pt x="26" y="2394"/>
                  </a:lnTo>
                  <a:lnTo>
                    <a:pt x="25" y="2394"/>
                  </a:lnTo>
                  <a:lnTo>
                    <a:pt x="25" y="2392"/>
                  </a:lnTo>
                  <a:lnTo>
                    <a:pt x="25" y="2389"/>
                  </a:lnTo>
                  <a:lnTo>
                    <a:pt x="25" y="2385"/>
                  </a:lnTo>
                  <a:lnTo>
                    <a:pt x="25" y="2379"/>
                  </a:lnTo>
                  <a:lnTo>
                    <a:pt x="26" y="2373"/>
                  </a:lnTo>
                  <a:lnTo>
                    <a:pt x="26" y="2366"/>
                  </a:lnTo>
                  <a:lnTo>
                    <a:pt x="28" y="2356"/>
                  </a:lnTo>
                  <a:lnTo>
                    <a:pt x="28" y="2347"/>
                  </a:lnTo>
                  <a:lnTo>
                    <a:pt x="28" y="2337"/>
                  </a:lnTo>
                  <a:lnTo>
                    <a:pt x="30" y="2326"/>
                  </a:lnTo>
                  <a:lnTo>
                    <a:pt x="30" y="2313"/>
                  </a:lnTo>
                  <a:lnTo>
                    <a:pt x="32" y="2301"/>
                  </a:lnTo>
                  <a:lnTo>
                    <a:pt x="34" y="2286"/>
                  </a:lnTo>
                  <a:lnTo>
                    <a:pt x="34" y="2273"/>
                  </a:lnTo>
                  <a:lnTo>
                    <a:pt x="36" y="2257"/>
                  </a:lnTo>
                  <a:lnTo>
                    <a:pt x="38" y="2240"/>
                  </a:lnTo>
                  <a:lnTo>
                    <a:pt x="38" y="2223"/>
                  </a:lnTo>
                  <a:lnTo>
                    <a:pt x="40" y="2206"/>
                  </a:lnTo>
                  <a:lnTo>
                    <a:pt x="42" y="2189"/>
                  </a:lnTo>
                  <a:lnTo>
                    <a:pt x="44" y="2172"/>
                  </a:lnTo>
                  <a:lnTo>
                    <a:pt x="45" y="2153"/>
                  </a:lnTo>
                  <a:lnTo>
                    <a:pt x="47" y="2134"/>
                  </a:lnTo>
                  <a:lnTo>
                    <a:pt x="49" y="2115"/>
                  </a:lnTo>
                  <a:lnTo>
                    <a:pt x="49" y="2096"/>
                  </a:lnTo>
                  <a:lnTo>
                    <a:pt x="51" y="2075"/>
                  </a:lnTo>
                  <a:lnTo>
                    <a:pt x="53" y="2056"/>
                  </a:lnTo>
                  <a:lnTo>
                    <a:pt x="55" y="2035"/>
                  </a:lnTo>
                  <a:lnTo>
                    <a:pt x="57" y="2014"/>
                  </a:lnTo>
                  <a:lnTo>
                    <a:pt x="59" y="1993"/>
                  </a:lnTo>
                  <a:lnTo>
                    <a:pt x="61" y="1972"/>
                  </a:lnTo>
                  <a:lnTo>
                    <a:pt x="63" y="1951"/>
                  </a:lnTo>
                  <a:lnTo>
                    <a:pt x="64" y="1931"/>
                  </a:lnTo>
                  <a:lnTo>
                    <a:pt x="66" y="1910"/>
                  </a:lnTo>
                  <a:lnTo>
                    <a:pt x="68" y="1889"/>
                  </a:lnTo>
                  <a:lnTo>
                    <a:pt x="70" y="1868"/>
                  </a:lnTo>
                  <a:lnTo>
                    <a:pt x="72" y="1847"/>
                  </a:lnTo>
                  <a:lnTo>
                    <a:pt x="74" y="1826"/>
                  </a:lnTo>
                  <a:lnTo>
                    <a:pt x="76" y="1805"/>
                  </a:lnTo>
                  <a:lnTo>
                    <a:pt x="78" y="1786"/>
                  </a:lnTo>
                  <a:lnTo>
                    <a:pt x="80" y="1765"/>
                  </a:lnTo>
                  <a:lnTo>
                    <a:pt x="80" y="1746"/>
                  </a:lnTo>
                  <a:lnTo>
                    <a:pt x="82" y="1727"/>
                  </a:lnTo>
                  <a:lnTo>
                    <a:pt x="83" y="1708"/>
                  </a:lnTo>
                  <a:lnTo>
                    <a:pt x="85" y="1691"/>
                  </a:lnTo>
                  <a:lnTo>
                    <a:pt x="87" y="1672"/>
                  </a:lnTo>
                  <a:lnTo>
                    <a:pt x="89" y="1655"/>
                  </a:lnTo>
                  <a:lnTo>
                    <a:pt x="89" y="1640"/>
                  </a:lnTo>
                  <a:lnTo>
                    <a:pt x="91" y="1623"/>
                  </a:lnTo>
                  <a:lnTo>
                    <a:pt x="91" y="1607"/>
                  </a:lnTo>
                  <a:lnTo>
                    <a:pt x="93" y="1592"/>
                  </a:lnTo>
                  <a:lnTo>
                    <a:pt x="95" y="1579"/>
                  </a:lnTo>
                  <a:lnTo>
                    <a:pt x="95" y="1564"/>
                  </a:lnTo>
                  <a:lnTo>
                    <a:pt x="97" y="1552"/>
                  </a:lnTo>
                  <a:lnTo>
                    <a:pt x="97" y="1541"/>
                  </a:lnTo>
                  <a:lnTo>
                    <a:pt x="99" y="1530"/>
                  </a:lnTo>
                  <a:lnTo>
                    <a:pt x="99" y="1520"/>
                  </a:lnTo>
                  <a:lnTo>
                    <a:pt x="101" y="1511"/>
                  </a:lnTo>
                  <a:lnTo>
                    <a:pt x="101" y="1503"/>
                  </a:lnTo>
                  <a:lnTo>
                    <a:pt x="102" y="1497"/>
                  </a:lnTo>
                  <a:lnTo>
                    <a:pt x="102" y="1490"/>
                  </a:lnTo>
                  <a:lnTo>
                    <a:pt x="102" y="1486"/>
                  </a:lnTo>
                  <a:lnTo>
                    <a:pt x="102" y="1482"/>
                  </a:lnTo>
                  <a:lnTo>
                    <a:pt x="102" y="1480"/>
                  </a:lnTo>
                  <a:lnTo>
                    <a:pt x="102" y="1478"/>
                  </a:lnTo>
                  <a:lnTo>
                    <a:pt x="102" y="1474"/>
                  </a:lnTo>
                  <a:lnTo>
                    <a:pt x="102" y="1471"/>
                  </a:lnTo>
                  <a:lnTo>
                    <a:pt x="102" y="1467"/>
                  </a:lnTo>
                  <a:lnTo>
                    <a:pt x="102" y="1461"/>
                  </a:lnTo>
                  <a:lnTo>
                    <a:pt x="104" y="1455"/>
                  </a:lnTo>
                  <a:lnTo>
                    <a:pt x="104" y="1448"/>
                  </a:lnTo>
                  <a:lnTo>
                    <a:pt x="104" y="1440"/>
                  </a:lnTo>
                  <a:lnTo>
                    <a:pt x="104" y="1433"/>
                  </a:lnTo>
                  <a:lnTo>
                    <a:pt x="106" y="1423"/>
                  </a:lnTo>
                  <a:lnTo>
                    <a:pt x="106" y="1414"/>
                  </a:lnTo>
                  <a:lnTo>
                    <a:pt x="108" y="1404"/>
                  </a:lnTo>
                  <a:lnTo>
                    <a:pt x="108" y="1393"/>
                  </a:lnTo>
                  <a:lnTo>
                    <a:pt x="110" y="1383"/>
                  </a:lnTo>
                  <a:lnTo>
                    <a:pt x="110" y="1372"/>
                  </a:lnTo>
                  <a:lnTo>
                    <a:pt x="112" y="1359"/>
                  </a:lnTo>
                  <a:lnTo>
                    <a:pt x="114" y="1345"/>
                  </a:lnTo>
                  <a:lnTo>
                    <a:pt x="114" y="1332"/>
                  </a:lnTo>
                  <a:lnTo>
                    <a:pt x="116" y="1319"/>
                  </a:lnTo>
                  <a:lnTo>
                    <a:pt x="118" y="1305"/>
                  </a:lnTo>
                  <a:lnTo>
                    <a:pt x="118" y="1290"/>
                  </a:lnTo>
                  <a:lnTo>
                    <a:pt x="120" y="1275"/>
                  </a:lnTo>
                  <a:lnTo>
                    <a:pt x="121" y="1260"/>
                  </a:lnTo>
                  <a:lnTo>
                    <a:pt x="123" y="1243"/>
                  </a:lnTo>
                  <a:lnTo>
                    <a:pt x="123" y="1227"/>
                  </a:lnTo>
                  <a:lnTo>
                    <a:pt x="125" y="1210"/>
                  </a:lnTo>
                  <a:lnTo>
                    <a:pt x="127" y="1193"/>
                  </a:lnTo>
                  <a:lnTo>
                    <a:pt x="129" y="1176"/>
                  </a:lnTo>
                  <a:lnTo>
                    <a:pt x="131" y="1157"/>
                  </a:lnTo>
                  <a:lnTo>
                    <a:pt x="133" y="1140"/>
                  </a:lnTo>
                  <a:lnTo>
                    <a:pt x="133" y="1123"/>
                  </a:lnTo>
                  <a:lnTo>
                    <a:pt x="137" y="1104"/>
                  </a:lnTo>
                  <a:lnTo>
                    <a:pt x="137" y="1085"/>
                  </a:lnTo>
                  <a:lnTo>
                    <a:pt x="139" y="1066"/>
                  </a:lnTo>
                  <a:lnTo>
                    <a:pt x="141" y="1047"/>
                  </a:lnTo>
                  <a:lnTo>
                    <a:pt x="142" y="1028"/>
                  </a:lnTo>
                  <a:lnTo>
                    <a:pt x="144" y="1007"/>
                  </a:lnTo>
                  <a:lnTo>
                    <a:pt x="146" y="988"/>
                  </a:lnTo>
                  <a:lnTo>
                    <a:pt x="148" y="969"/>
                  </a:lnTo>
                  <a:lnTo>
                    <a:pt x="150" y="950"/>
                  </a:lnTo>
                  <a:lnTo>
                    <a:pt x="150" y="929"/>
                  </a:lnTo>
                  <a:lnTo>
                    <a:pt x="152" y="910"/>
                  </a:lnTo>
                  <a:lnTo>
                    <a:pt x="154" y="889"/>
                  </a:lnTo>
                  <a:lnTo>
                    <a:pt x="156" y="870"/>
                  </a:lnTo>
                  <a:lnTo>
                    <a:pt x="158" y="849"/>
                  </a:lnTo>
                  <a:lnTo>
                    <a:pt x="160" y="830"/>
                  </a:lnTo>
                  <a:lnTo>
                    <a:pt x="161" y="811"/>
                  </a:lnTo>
                  <a:lnTo>
                    <a:pt x="163" y="790"/>
                  </a:lnTo>
                  <a:lnTo>
                    <a:pt x="163" y="771"/>
                  </a:lnTo>
                  <a:lnTo>
                    <a:pt x="165" y="750"/>
                  </a:lnTo>
                  <a:lnTo>
                    <a:pt x="167" y="731"/>
                  </a:lnTo>
                  <a:lnTo>
                    <a:pt x="169" y="712"/>
                  </a:lnTo>
                  <a:lnTo>
                    <a:pt x="171" y="693"/>
                  </a:lnTo>
                  <a:lnTo>
                    <a:pt x="171" y="674"/>
                  </a:lnTo>
                  <a:lnTo>
                    <a:pt x="173" y="655"/>
                  </a:lnTo>
                  <a:lnTo>
                    <a:pt x="175" y="636"/>
                  </a:lnTo>
                  <a:lnTo>
                    <a:pt x="175" y="617"/>
                  </a:lnTo>
                  <a:lnTo>
                    <a:pt x="177" y="600"/>
                  </a:lnTo>
                  <a:lnTo>
                    <a:pt x="179" y="581"/>
                  </a:lnTo>
                  <a:lnTo>
                    <a:pt x="180" y="564"/>
                  </a:lnTo>
                  <a:lnTo>
                    <a:pt x="180" y="547"/>
                  </a:lnTo>
                  <a:lnTo>
                    <a:pt x="182" y="530"/>
                  </a:lnTo>
                  <a:lnTo>
                    <a:pt x="182" y="513"/>
                  </a:lnTo>
                  <a:lnTo>
                    <a:pt x="184" y="498"/>
                  </a:lnTo>
                  <a:lnTo>
                    <a:pt x="184" y="480"/>
                  </a:lnTo>
                  <a:lnTo>
                    <a:pt x="186" y="465"/>
                  </a:lnTo>
                  <a:lnTo>
                    <a:pt x="186" y="450"/>
                  </a:lnTo>
                  <a:lnTo>
                    <a:pt x="188" y="435"/>
                  </a:lnTo>
                  <a:lnTo>
                    <a:pt x="188" y="420"/>
                  </a:lnTo>
                  <a:lnTo>
                    <a:pt x="188" y="404"/>
                  </a:lnTo>
                  <a:lnTo>
                    <a:pt x="190" y="391"/>
                  </a:lnTo>
                  <a:lnTo>
                    <a:pt x="190" y="378"/>
                  </a:lnTo>
                  <a:lnTo>
                    <a:pt x="190" y="363"/>
                  </a:lnTo>
                  <a:lnTo>
                    <a:pt x="192" y="351"/>
                  </a:lnTo>
                  <a:lnTo>
                    <a:pt x="192" y="336"/>
                  </a:lnTo>
                  <a:lnTo>
                    <a:pt x="194" y="325"/>
                  </a:lnTo>
                  <a:lnTo>
                    <a:pt x="194" y="311"/>
                  </a:lnTo>
                  <a:lnTo>
                    <a:pt x="196" y="300"/>
                  </a:lnTo>
                  <a:lnTo>
                    <a:pt x="196" y="289"/>
                  </a:lnTo>
                  <a:lnTo>
                    <a:pt x="196" y="277"/>
                  </a:lnTo>
                  <a:lnTo>
                    <a:pt x="196" y="264"/>
                  </a:lnTo>
                  <a:lnTo>
                    <a:pt x="198" y="254"/>
                  </a:lnTo>
                  <a:lnTo>
                    <a:pt x="198" y="243"/>
                  </a:lnTo>
                  <a:lnTo>
                    <a:pt x="198" y="233"/>
                  </a:lnTo>
                  <a:lnTo>
                    <a:pt x="199" y="222"/>
                  </a:lnTo>
                  <a:lnTo>
                    <a:pt x="199" y="212"/>
                  </a:lnTo>
                  <a:lnTo>
                    <a:pt x="199" y="203"/>
                  </a:lnTo>
                  <a:lnTo>
                    <a:pt x="201" y="193"/>
                  </a:lnTo>
                  <a:lnTo>
                    <a:pt x="201" y="184"/>
                  </a:lnTo>
                  <a:lnTo>
                    <a:pt x="201" y="174"/>
                  </a:lnTo>
                  <a:lnTo>
                    <a:pt x="201" y="167"/>
                  </a:lnTo>
                  <a:lnTo>
                    <a:pt x="203" y="159"/>
                  </a:lnTo>
                  <a:lnTo>
                    <a:pt x="203" y="150"/>
                  </a:lnTo>
                  <a:lnTo>
                    <a:pt x="203" y="142"/>
                  </a:lnTo>
                  <a:lnTo>
                    <a:pt x="203" y="135"/>
                  </a:lnTo>
                  <a:lnTo>
                    <a:pt x="205" y="127"/>
                  </a:lnTo>
                  <a:lnTo>
                    <a:pt x="205" y="119"/>
                  </a:lnTo>
                  <a:lnTo>
                    <a:pt x="205" y="114"/>
                  </a:lnTo>
                  <a:lnTo>
                    <a:pt x="205" y="106"/>
                  </a:lnTo>
                  <a:lnTo>
                    <a:pt x="205" y="100"/>
                  </a:lnTo>
                  <a:lnTo>
                    <a:pt x="205" y="95"/>
                  </a:lnTo>
                  <a:lnTo>
                    <a:pt x="207" y="87"/>
                  </a:lnTo>
                  <a:lnTo>
                    <a:pt x="207" y="83"/>
                  </a:lnTo>
                  <a:lnTo>
                    <a:pt x="207" y="78"/>
                  </a:lnTo>
                  <a:lnTo>
                    <a:pt x="207" y="72"/>
                  </a:lnTo>
                  <a:lnTo>
                    <a:pt x="207" y="66"/>
                  </a:lnTo>
                  <a:lnTo>
                    <a:pt x="207" y="62"/>
                  </a:lnTo>
                  <a:lnTo>
                    <a:pt x="209" y="59"/>
                  </a:lnTo>
                  <a:lnTo>
                    <a:pt x="209" y="53"/>
                  </a:lnTo>
                  <a:lnTo>
                    <a:pt x="209" y="51"/>
                  </a:lnTo>
                  <a:lnTo>
                    <a:pt x="209" y="45"/>
                  </a:lnTo>
                  <a:lnTo>
                    <a:pt x="211" y="43"/>
                  </a:lnTo>
                  <a:lnTo>
                    <a:pt x="211" y="40"/>
                  </a:lnTo>
                  <a:lnTo>
                    <a:pt x="211" y="36"/>
                  </a:lnTo>
                  <a:lnTo>
                    <a:pt x="211" y="34"/>
                  </a:lnTo>
                  <a:lnTo>
                    <a:pt x="211" y="30"/>
                  </a:lnTo>
                  <a:lnTo>
                    <a:pt x="211" y="26"/>
                  </a:lnTo>
                  <a:lnTo>
                    <a:pt x="211" y="22"/>
                  </a:lnTo>
                  <a:lnTo>
                    <a:pt x="211" y="19"/>
                  </a:lnTo>
                  <a:lnTo>
                    <a:pt x="211" y="17"/>
                  </a:lnTo>
                  <a:lnTo>
                    <a:pt x="213" y="17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>
                <a:spcBef>
                  <a:spcPct val="20000"/>
                </a:spcBef>
                <a:buClr>
                  <a:schemeClr val="accent2"/>
                </a:buClr>
                <a:buFontTx/>
                <a:buChar char="•"/>
              </a:pPr>
              <a:endParaRPr lang="en-US" sz="2400" b="0">
                <a:solidFill>
                  <a:schemeClr val="bg2"/>
                </a:solidFill>
                <a:latin typeface="Tahoma" charset="0"/>
              </a:endParaRPr>
            </a:p>
          </p:txBody>
        </p:sp>
        <p:sp>
          <p:nvSpPr>
            <p:cNvPr id="43045" name="Freeform 34"/>
            <p:cNvSpPr>
              <a:spLocks/>
            </p:cNvSpPr>
            <p:nvPr/>
          </p:nvSpPr>
          <p:spPr bwMode="auto">
            <a:xfrm>
              <a:off x="4005" y="1579"/>
              <a:ext cx="34" cy="146"/>
            </a:xfrm>
            <a:custGeom>
              <a:avLst/>
              <a:gdLst>
                <a:gd name="T0" fmla="*/ 1 w 67"/>
                <a:gd name="T1" fmla="*/ 0 h 291"/>
                <a:gd name="T2" fmla="*/ 1 w 67"/>
                <a:gd name="T3" fmla="*/ 1 h 291"/>
                <a:gd name="T4" fmla="*/ 1 w 67"/>
                <a:gd name="T5" fmla="*/ 1 h 291"/>
                <a:gd name="T6" fmla="*/ 0 w 67"/>
                <a:gd name="T7" fmla="*/ 1 h 291"/>
                <a:gd name="T8" fmla="*/ 1 w 67"/>
                <a:gd name="T9" fmla="*/ 0 h 291"/>
                <a:gd name="T10" fmla="*/ 1 w 67"/>
                <a:gd name="T11" fmla="*/ 0 h 29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7"/>
                <a:gd name="T19" fmla="*/ 0 h 291"/>
                <a:gd name="T20" fmla="*/ 67 w 67"/>
                <a:gd name="T21" fmla="*/ 291 h 29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7" h="291">
                  <a:moveTo>
                    <a:pt x="12" y="0"/>
                  </a:moveTo>
                  <a:lnTo>
                    <a:pt x="67" y="236"/>
                  </a:lnTo>
                  <a:lnTo>
                    <a:pt x="59" y="291"/>
                  </a:lnTo>
                  <a:lnTo>
                    <a:pt x="0" y="44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>
                <a:spcBef>
                  <a:spcPct val="20000"/>
                </a:spcBef>
                <a:buClr>
                  <a:schemeClr val="accent2"/>
                </a:buClr>
                <a:buFontTx/>
                <a:buChar char="•"/>
              </a:pPr>
              <a:endParaRPr lang="en-US" sz="2400" b="0">
                <a:solidFill>
                  <a:schemeClr val="bg2"/>
                </a:solidFill>
                <a:latin typeface="Tahoma" charset="0"/>
              </a:endParaRPr>
            </a:p>
          </p:txBody>
        </p:sp>
        <p:sp>
          <p:nvSpPr>
            <p:cNvPr id="43046" name="Freeform 35"/>
            <p:cNvSpPr>
              <a:spLocks/>
            </p:cNvSpPr>
            <p:nvPr/>
          </p:nvSpPr>
          <p:spPr bwMode="auto">
            <a:xfrm>
              <a:off x="3983" y="1787"/>
              <a:ext cx="36" cy="194"/>
            </a:xfrm>
            <a:custGeom>
              <a:avLst/>
              <a:gdLst>
                <a:gd name="T0" fmla="*/ 1 w 70"/>
                <a:gd name="T1" fmla="*/ 1 h 388"/>
                <a:gd name="T2" fmla="*/ 1 w 70"/>
                <a:gd name="T3" fmla="*/ 1 h 388"/>
                <a:gd name="T4" fmla="*/ 1 w 70"/>
                <a:gd name="T5" fmla="*/ 1 h 388"/>
                <a:gd name="T6" fmla="*/ 1 w 70"/>
                <a:gd name="T7" fmla="*/ 1 h 388"/>
                <a:gd name="T8" fmla="*/ 1 w 70"/>
                <a:gd name="T9" fmla="*/ 1 h 388"/>
                <a:gd name="T10" fmla="*/ 1 w 70"/>
                <a:gd name="T11" fmla="*/ 1 h 388"/>
                <a:gd name="T12" fmla="*/ 1 w 70"/>
                <a:gd name="T13" fmla="*/ 1 h 388"/>
                <a:gd name="T14" fmla="*/ 1 w 70"/>
                <a:gd name="T15" fmla="*/ 1 h 388"/>
                <a:gd name="T16" fmla="*/ 1 w 70"/>
                <a:gd name="T17" fmla="*/ 1 h 388"/>
                <a:gd name="T18" fmla="*/ 1 w 70"/>
                <a:gd name="T19" fmla="*/ 1 h 388"/>
                <a:gd name="T20" fmla="*/ 1 w 70"/>
                <a:gd name="T21" fmla="*/ 1 h 388"/>
                <a:gd name="T22" fmla="*/ 1 w 70"/>
                <a:gd name="T23" fmla="*/ 1 h 388"/>
                <a:gd name="T24" fmla="*/ 1 w 70"/>
                <a:gd name="T25" fmla="*/ 1 h 388"/>
                <a:gd name="T26" fmla="*/ 1 w 70"/>
                <a:gd name="T27" fmla="*/ 1 h 388"/>
                <a:gd name="T28" fmla="*/ 1 w 70"/>
                <a:gd name="T29" fmla="*/ 1 h 388"/>
                <a:gd name="T30" fmla="*/ 1 w 70"/>
                <a:gd name="T31" fmla="*/ 1 h 388"/>
                <a:gd name="T32" fmla="*/ 1 w 70"/>
                <a:gd name="T33" fmla="*/ 1 h 388"/>
                <a:gd name="T34" fmla="*/ 1 w 70"/>
                <a:gd name="T35" fmla="*/ 1 h 388"/>
                <a:gd name="T36" fmla="*/ 1 w 70"/>
                <a:gd name="T37" fmla="*/ 1 h 388"/>
                <a:gd name="T38" fmla="*/ 1 w 70"/>
                <a:gd name="T39" fmla="*/ 1 h 388"/>
                <a:gd name="T40" fmla="*/ 1 w 70"/>
                <a:gd name="T41" fmla="*/ 1 h 388"/>
                <a:gd name="T42" fmla="*/ 1 w 70"/>
                <a:gd name="T43" fmla="*/ 1 h 388"/>
                <a:gd name="T44" fmla="*/ 1 w 70"/>
                <a:gd name="T45" fmla="*/ 1 h 388"/>
                <a:gd name="T46" fmla="*/ 1 w 70"/>
                <a:gd name="T47" fmla="*/ 1 h 388"/>
                <a:gd name="T48" fmla="*/ 1 w 70"/>
                <a:gd name="T49" fmla="*/ 1 h 388"/>
                <a:gd name="T50" fmla="*/ 1 w 70"/>
                <a:gd name="T51" fmla="*/ 1 h 388"/>
                <a:gd name="T52" fmla="*/ 1 w 70"/>
                <a:gd name="T53" fmla="*/ 1 h 388"/>
                <a:gd name="T54" fmla="*/ 1 w 70"/>
                <a:gd name="T55" fmla="*/ 1 h 388"/>
                <a:gd name="T56" fmla="*/ 1 w 70"/>
                <a:gd name="T57" fmla="*/ 1 h 388"/>
                <a:gd name="T58" fmla="*/ 1 w 70"/>
                <a:gd name="T59" fmla="*/ 1 h 388"/>
                <a:gd name="T60" fmla="*/ 1 w 70"/>
                <a:gd name="T61" fmla="*/ 1 h 388"/>
                <a:gd name="T62" fmla="*/ 1 w 70"/>
                <a:gd name="T63" fmla="*/ 1 h 388"/>
                <a:gd name="T64" fmla="*/ 1 w 70"/>
                <a:gd name="T65" fmla="*/ 1 h 388"/>
                <a:gd name="T66" fmla="*/ 1 w 70"/>
                <a:gd name="T67" fmla="*/ 1 h 388"/>
                <a:gd name="T68" fmla="*/ 1 w 70"/>
                <a:gd name="T69" fmla="*/ 1 h 388"/>
                <a:gd name="T70" fmla="*/ 1 w 70"/>
                <a:gd name="T71" fmla="*/ 1 h 388"/>
                <a:gd name="T72" fmla="*/ 1 w 70"/>
                <a:gd name="T73" fmla="*/ 1 h 388"/>
                <a:gd name="T74" fmla="*/ 1 w 70"/>
                <a:gd name="T75" fmla="*/ 1 h 388"/>
                <a:gd name="T76" fmla="*/ 1 w 70"/>
                <a:gd name="T77" fmla="*/ 1 h 388"/>
                <a:gd name="T78" fmla="*/ 1 w 70"/>
                <a:gd name="T79" fmla="*/ 1 h 388"/>
                <a:gd name="T80" fmla="*/ 1 w 70"/>
                <a:gd name="T81" fmla="*/ 1 h 388"/>
                <a:gd name="T82" fmla="*/ 1 w 70"/>
                <a:gd name="T83" fmla="*/ 1 h 388"/>
                <a:gd name="T84" fmla="*/ 1 w 70"/>
                <a:gd name="T85" fmla="*/ 1 h 388"/>
                <a:gd name="T86" fmla="*/ 1 w 70"/>
                <a:gd name="T87" fmla="*/ 1 h 388"/>
                <a:gd name="T88" fmla="*/ 1 w 70"/>
                <a:gd name="T89" fmla="*/ 1 h 388"/>
                <a:gd name="T90" fmla="*/ 1 w 70"/>
                <a:gd name="T91" fmla="*/ 1 h 388"/>
                <a:gd name="T92" fmla="*/ 1 w 70"/>
                <a:gd name="T93" fmla="*/ 1 h 388"/>
                <a:gd name="T94" fmla="*/ 0 w 70"/>
                <a:gd name="T95" fmla="*/ 1 h 388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70"/>
                <a:gd name="T145" fmla="*/ 0 h 388"/>
                <a:gd name="T146" fmla="*/ 70 w 70"/>
                <a:gd name="T147" fmla="*/ 388 h 388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70" h="388">
                  <a:moveTo>
                    <a:pt x="0" y="37"/>
                  </a:moveTo>
                  <a:lnTo>
                    <a:pt x="0" y="37"/>
                  </a:lnTo>
                  <a:lnTo>
                    <a:pt x="2" y="40"/>
                  </a:lnTo>
                  <a:lnTo>
                    <a:pt x="2" y="44"/>
                  </a:lnTo>
                  <a:lnTo>
                    <a:pt x="4" y="46"/>
                  </a:lnTo>
                  <a:lnTo>
                    <a:pt x="4" y="50"/>
                  </a:lnTo>
                  <a:lnTo>
                    <a:pt x="5" y="54"/>
                  </a:lnTo>
                  <a:lnTo>
                    <a:pt x="5" y="57"/>
                  </a:lnTo>
                  <a:lnTo>
                    <a:pt x="7" y="61"/>
                  </a:lnTo>
                  <a:lnTo>
                    <a:pt x="9" y="67"/>
                  </a:lnTo>
                  <a:lnTo>
                    <a:pt x="11" y="71"/>
                  </a:lnTo>
                  <a:lnTo>
                    <a:pt x="11" y="76"/>
                  </a:lnTo>
                  <a:lnTo>
                    <a:pt x="13" y="78"/>
                  </a:lnTo>
                  <a:lnTo>
                    <a:pt x="13" y="82"/>
                  </a:lnTo>
                  <a:lnTo>
                    <a:pt x="13" y="84"/>
                  </a:lnTo>
                  <a:lnTo>
                    <a:pt x="15" y="88"/>
                  </a:lnTo>
                  <a:lnTo>
                    <a:pt x="15" y="90"/>
                  </a:lnTo>
                  <a:lnTo>
                    <a:pt x="17" y="94"/>
                  </a:lnTo>
                  <a:lnTo>
                    <a:pt x="17" y="95"/>
                  </a:lnTo>
                  <a:lnTo>
                    <a:pt x="19" y="99"/>
                  </a:lnTo>
                  <a:lnTo>
                    <a:pt x="19" y="101"/>
                  </a:lnTo>
                  <a:lnTo>
                    <a:pt x="21" y="105"/>
                  </a:lnTo>
                  <a:lnTo>
                    <a:pt x="21" y="109"/>
                  </a:lnTo>
                  <a:lnTo>
                    <a:pt x="21" y="111"/>
                  </a:lnTo>
                  <a:lnTo>
                    <a:pt x="23" y="114"/>
                  </a:lnTo>
                  <a:lnTo>
                    <a:pt x="23" y="116"/>
                  </a:lnTo>
                  <a:lnTo>
                    <a:pt x="23" y="120"/>
                  </a:lnTo>
                  <a:lnTo>
                    <a:pt x="24" y="124"/>
                  </a:lnTo>
                  <a:lnTo>
                    <a:pt x="24" y="126"/>
                  </a:lnTo>
                  <a:lnTo>
                    <a:pt x="26" y="130"/>
                  </a:lnTo>
                  <a:lnTo>
                    <a:pt x="26" y="133"/>
                  </a:lnTo>
                  <a:lnTo>
                    <a:pt x="28" y="137"/>
                  </a:lnTo>
                  <a:lnTo>
                    <a:pt x="28" y="141"/>
                  </a:lnTo>
                  <a:lnTo>
                    <a:pt x="28" y="143"/>
                  </a:lnTo>
                  <a:lnTo>
                    <a:pt x="28" y="147"/>
                  </a:lnTo>
                  <a:lnTo>
                    <a:pt x="30" y="151"/>
                  </a:lnTo>
                  <a:lnTo>
                    <a:pt x="30" y="154"/>
                  </a:lnTo>
                  <a:lnTo>
                    <a:pt x="32" y="158"/>
                  </a:lnTo>
                  <a:lnTo>
                    <a:pt x="32" y="160"/>
                  </a:lnTo>
                  <a:lnTo>
                    <a:pt x="32" y="164"/>
                  </a:lnTo>
                  <a:lnTo>
                    <a:pt x="34" y="168"/>
                  </a:lnTo>
                  <a:lnTo>
                    <a:pt x="34" y="171"/>
                  </a:lnTo>
                  <a:lnTo>
                    <a:pt x="34" y="175"/>
                  </a:lnTo>
                  <a:lnTo>
                    <a:pt x="36" y="177"/>
                  </a:lnTo>
                  <a:lnTo>
                    <a:pt x="36" y="181"/>
                  </a:lnTo>
                  <a:lnTo>
                    <a:pt x="36" y="185"/>
                  </a:lnTo>
                  <a:lnTo>
                    <a:pt x="38" y="189"/>
                  </a:lnTo>
                  <a:lnTo>
                    <a:pt x="38" y="192"/>
                  </a:lnTo>
                  <a:lnTo>
                    <a:pt x="38" y="194"/>
                  </a:lnTo>
                  <a:lnTo>
                    <a:pt x="38" y="198"/>
                  </a:lnTo>
                  <a:lnTo>
                    <a:pt x="40" y="202"/>
                  </a:lnTo>
                  <a:lnTo>
                    <a:pt x="40" y="206"/>
                  </a:lnTo>
                  <a:lnTo>
                    <a:pt x="40" y="210"/>
                  </a:lnTo>
                  <a:lnTo>
                    <a:pt x="40" y="213"/>
                  </a:lnTo>
                  <a:lnTo>
                    <a:pt x="40" y="217"/>
                  </a:lnTo>
                  <a:lnTo>
                    <a:pt x="42" y="221"/>
                  </a:lnTo>
                  <a:lnTo>
                    <a:pt x="42" y="225"/>
                  </a:lnTo>
                  <a:lnTo>
                    <a:pt x="42" y="229"/>
                  </a:lnTo>
                  <a:lnTo>
                    <a:pt x="42" y="232"/>
                  </a:lnTo>
                  <a:lnTo>
                    <a:pt x="43" y="236"/>
                  </a:lnTo>
                  <a:lnTo>
                    <a:pt x="43" y="240"/>
                  </a:lnTo>
                  <a:lnTo>
                    <a:pt x="43" y="246"/>
                  </a:lnTo>
                  <a:lnTo>
                    <a:pt x="43" y="249"/>
                  </a:lnTo>
                  <a:lnTo>
                    <a:pt x="43" y="253"/>
                  </a:lnTo>
                  <a:lnTo>
                    <a:pt x="43" y="257"/>
                  </a:lnTo>
                  <a:lnTo>
                    <a:pt x="45" y="261"/>
                  </a:lnTo>
                  <a:lnTo>
                    <a:pt x="45" y="265"/>
                  </a:lnTo>
                  <a:lnTo>
                    <a:pt x="45" y="268"/>
                  </a:lnTo>
                  <a:lnTo>
                    <a:pt x="45" y="272"/>
                  </a:lnTo>
                  <a:lnTo>
                    <a:pt x="45" y="276"/>
                  </a:lnTo>
                  <a:lnTo>
                    <a:pt x="47" y="282"/>
                  </a:lnTo>
                  <a:lnTo>
                    <a:pt x="47" y="286"/>
                  </a:lnTo>
                  <a:lnTo>
                    <a:pt x="47" y="289"/>
                  </a:lnTo>
                  <a:lnTo>
                    <a:pt x="47" y="293"/>
                  </a:lnTo>
                  <a:lnTo>
                    <a:pt x="47" y="297"/>
                  </a:lnTo>
                  <a:lnTo>
                    <a:pt x="49" y="301"/>
                  </a:lnTo>
                  <a:lnTo>
                    <a:pt x="49" y="305"/>
                  </a:lnTo>
                  <a:lnTo>
                    <a:pt x="49" y="308"/>
                  </a:lnTo>
                  <a:lnTo>
                    <a:pt x="49" y="314"/>
                  </a:lnTo>
                  <a:lnTo>
                    <a:pt x="51" y="318"/>
                  </a:lnTo>
                  <a:lnTo>
                    <a:pt x="51" y="320"/>
                  </a:lnTo>
                  <a:lnTo>
                    <a:pt x="51" y="324"/>
                  </a:lnTo>
                  <a:lnTo>
                    <a:pt x="51" y="327"/>
                  </a:lnTo>
                  <a:lnTo>
                    <a:pt x="51" y="331"/>
                  </a:lnTo>
                  <a:lnTo>
                    <a:pt x="51" y="335"/>
                  </a:lnTo>
                  <a:lnTo>
                    <a:pt x="51" y="339"/>
                  </a:lnTo>
                  <a:lnTo>
                    <a:pt x="51" y="341"/>
                  </a:lnTo>
                  <a:lnTo>
                    <a:pt x="51" y="344"/>
                  </a:lnTo>
                  <a:lnTo>
                    <a:pt x="51" y="348"/>
                  </a:lnTo>
                  <a:lnTo>
                    <a:pt x="53" y="350"/>
                  </a:lnTo>
                  <a:lnTo>
                    <a:pt x="53" y="354"/>
                  </a:lnTo>
                  <a:lnTo>
                    <a:pt x="53" y="358"/>
                  </a:lnTo>
                  <a:lnTo>
                    <a:pt x="53" y="362"/>
                  </a:lnTo>
                  <a:lnTo>
                    <a:pt x="53" y="367"/>
                  </a:lnTo>
                  <a:lnTo>
                    <a:pt x="53" y="371"/>
                  </a:lnTo>
                  <a:lnTo>
                    <a:pt x="55" y="375"/>
                  </a:lnTo>
                  <a:lnTo>
                    <a:pt x="55" y="379"/>
                  </a:lnTo>
                  <a:lnTo>
                    <a:pt x="55" y="382"/>
                  </a:lnTo>
                  <a:lnTo>
                    <a:pt x="55" y="384"/>
                  </a:lnTo>
                  <a:lnTo>
                    <a:pt x="55" y="386"/>
                  </a:lnTo>
                  <a:lnTo>
                    <a:pt x="55" y="388"/>
                  </a:lnTo>
                  <a:lnTo>
                    <a:pt x="70" y="337"/>
                  </a:lnTo>
                  <a:lnTo>
                    <a:pt x="68" y="335"/>
                  </a:lnTo>
                  <a:lnTo>
                    <a:pt x="68" y="331"/>
                  </a:lnTo>
                  <a:lnTo>
                    <a:pt x="68" y="329"/>
                  </a:lnTo>
                  <a:lnTo>
                    <a:pt x="68" y="325"/>
                  </a:lnTo>
                  <a:lnTo>
                    <a:pt x="68" y="320"/>
                  </a:lnTo>
                  <a:lnTo>
                    <a:pt x="68" y="316"/>
                  </a:lnTo>
                  <a:lnTo>
                    <a:pt x="68" y="310"/>
                  </a:lnTo>
                  <a:lnTo>
                    <a:pt x="68" y="306"/>
                  </a:lnTo>
                  <a:lnTo>
                    <a:pt x="66" y="305"/>
                  </a:lnTo>
                  <a:lnTo>
                    <a:pt x="66" y="301"/>
                  </a:lnTo>
                  <a:lnTo>
                    <a:pt x="66" y="297"/>
                  </a:lnTo>
                  <a:lnTo>
                    <a:pt x="66" y="293"/>
                  </a:lnTo>
                  <a:lnTo>
                    <a:pt x="66" y="289"/>
                  </a:lnTo>
                  <a:lnTo>
                    <a:pt x="66" y="286"/>
                  </a:lnTo>
                  <a:lnTo>
                    <a:pt x="66" y="282"/>
                  </a:lnTo>
                  <a:lnTo>
                    <a:pt x="64" y="278"/>
                  </a:lnTo>
                  <a:lnTo>
                    <a:pt x="64" y="274"/>
                  </a:lnTo>
                  <a:lnTo>
                    <a:pt x="64" y="270"/>
                  </a:lnTo>
                  <a:lnTo>
                    <a:pt x="64" y="267"/>
                  </a:lnTo>
                  <a:lnTo>
                    <a:pt x="64" y="261"/>
                  </a:lnTo>
                  <a:lnTo>
                    <a:pt x="64" y="257"/>
                  </a:lnTo>
                  <a:lnTo>
                    <a:pt x="62" y="253"/>
                  </a:lnTo>
                  <a:lnTo>
                    <a:pt x="62" y="249"/>
                  </a:lnTo>
                  <a:lnTo>
                    <a:pt x="62" y="244"/>
                  </a:lnTo>
                  <a:lnTo>
                    <a:pt x="62" y="240"/>
                  </a:lnTo>
                  <a:lnTo>
                    <a:pt x="61" y="234"/>
                  </a:lnTo>
                  <a:lnTo>
                    <a:pt x="61" y="230"/>
                  </a:lnTo>
                  <a:lnTo>
                    <a:pt x="61" y="225"/>
                  </a:lnTo>
                  <a:lnTo>
                    <a:pt x="61" y="221"/>
                  </a:lnTo>
                  <a:lnTo>
                    <a:pt x="61" y="217"/>
                  </a:lnTo>
                  <a:lnTo>
                    <a:pt x="61" y="211"/>
                  </a:lnTo>
                  <a:lnTo>
                    <a:pt x="59" y="208"/>
                  </a:lnTo>
                  <a:lnTo>
                    <a:pt x="59" y="202"/>
                  </a:lnTo>
                  <a:lnTo>
                    <a:pt x="59" y="198"/>
                  </a:lnTo>
                  <a:lnTo>
                    <a:pt x="57" y="192"/>
                  </a:lnTo>
                  <a:lnTo>
                    <a:pt x="57" y="189"/>
                  </a:lnTo>
                  <a:lnTo>
                    <a:pt x="57" y="185"/>
                  </a:lnTo>
                  <a:lnTo>
                    <a:pt x="55" y="179"/>
                  </a:lnTo>
                  <a:lnTo>
                    <a:pt x="55" y="175"/>
                  </a:lnTo>
                  <a:lnTo>
                    <a:pt x="55" y="170"/>
                  </a:lnTo>
                  <a:lnTo>
                    <a:pt x="53" y="166"/>
                  </a:lnTo>
                  <a:lnTo>
                    <a:pt x="53" y="160"/>
                  </a:lnTo>
                  <a:lnTo>
                    <a:pt x="53" y="156"/>
                  </a:lnTo>
                  <a:lnTo>
                    <a:pt x="51" y="152"/>
                  </a:lnTo>
                  <a:lnTo>
                    <a:pt x="51" y="149"/>
                  </a:lnTo>
                  <a:lnTo>
                    <a:pt x="51" y="143"/>
                  </a:lnTo>
                  <a:lnTo>
                    <a:pt x="49" y="139"/>
                  </a:lnTo>
                  <a:lnTo>
                    <a:pt x="49" y="135"/>
                  </a:lnTo>
                  <a:lnTo>
                    <a:pt x="47" y="132"/>
                  </a:lnTo>
                  <a:lnTo>
                    <a:pt x="47" y="128"/>
                  </a:lnTo>
                  <a:lnTo>
                    <a:pt x="47" y="124"/>
                  </a:lnTo>
                  <a:lnTo>
                    <a:pt x="45" y="120"/>
                  </a:lnTo>
                  <a:lnTo>
                    <a:pt x="45" y="116"/>
                  </a:lnTo>
                  <a:lnTo>
                    <a:pt x="43" y="114"/>
                  </a:lnTo>
                  <a:lnTo>
                    <a:pt x="43" y="111"/>
                  </a:lnTo>
                  <a:lnTo>
                    <a:pt x="42" y="107"/>
                  </a:lnTo>
                  <a:lnTo>
                    <a:pt x="42" y="105"/>
                  </a:lnTo>
                  <a:lnTo>
                    <a:pt x="40" y="101"/>
                  </a:lnTo>
                  <a:lnTo>
                    <a:pt x="40" y="97"/>
                  </a:lnTo>
                  <a:lnTo>
                    <a:pt x="38" y="95"/>
                  </a:lnTo>
                  <a:lnTo>
                    <a:pt x="38" y="92"/>
                  </a:lnTo>
                  <a:lnTo>
                    <a:pt x="36" y="90"/>
                  </a:lnTo>
                  <a:lnTo>
                    <a:pt x="36" y="86"/>
                  </a:lnTo>
                  <a:lnTo>
                    <a:pt x="34" y="82"/>
                  </a:lnTo>
                  <a:lnTo>
                    <a:pt x="34" y="80"/>
                  </a:lnTo>
                  <a:lnTo>
                    <a:pt x="32" y="76"/>
                  </a:lnTo>
                  <a:lnTo>
                    <a:pt x="32" y="75"/>
                  </a:lnTo>
                  <a:lnTo>
                    <a:pt x="30" y="69"/>
                  </a:lnTo>
                  <a:lnTo>
                    <a:pt x="28" y="65"/>
                  </a:lnTo>
                  <a:lnTo>
                    <a:pt x="26" y="59"/>
                  </a:lnTo>
                  <a:lnTo>
                    <a:pt x="26" y="54"/>
                  </a:lnTo>
                  <a:lnTo>
                    <a:pt x="23" y="50"/>
                  </a:lnTo>
                  <a:lnTo>
                    <a:pt x="23" y="46"/>
                  </a:lnTo>
                  <a:lnTo>
                    <a:pt x="21" y="40"/>
                  </a:lnTo>
                  <a:lnTo>
                    <a:pt x="19" y="37"/>
                  </a:lnTo>
                  <a:lnTo>
                    <a:pt x="17" y="33"/>
                  </a:lnTo>
                  <a:lnTo>
                    <a:pt x="17" y="29"/>
                  </a:lnTo>
                  <a:lnTo>
                    <a:pt x="15" y="25"/>
                  </a:lnTo>
                  <a:lnTo>
                    <a:pt x="13" y="23"/>
                  </a:lnTo>
                  <a:lnTo>
                    <a:pt x="11" y="19"/>
                  </a:lnTo>
                  <a:lnTo>
                    <a:pt x="11" y="16"/>
                  </a:lnTo>
                  <a:lnTo>
                    <a:pt x="7" y="12"/>
                  </a:lnTo>
                  <a:lnTo>
                    <a:pt x="7" y="8"/>
                  </a:lnTo>
                  <a:lnTo>
                    <a:pt x="5" y="4"/>
                  </a:lnTo>
                  <a:lnTo>
                    <a:pt x="4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>
                <a:spcBef>
                  <a:spcPct val="20000"/>
                </a:spcBef>
                <a:buClr>
                  <a:schemeClr val="accent2"/>
                </a:buClr>
                <a:buFontTx/>
                <a:buChar char="•"/>
              </a:pPr>
              <a:endParaRPr lang="en-US" sz="2400" b="0">
                <a:solidFill>
                  <a:schemeClr val="bg2"/>
                </a:solidFill>
                <a:latin typeface="Tahoma" charset="0"/>
              </a:endParaRPr>
            </a:p>
          </p:txBody>
        </p:sp>
        <p:sp>
          <p:nvSpPr>
            <p:cNvPr id="43047" name="Freeform 36"/>
            <p:cNvSpPr>
              <a:spLocks/>
            </p:cNvSpPr>
            <p:nvPr/>
          </p:nvSpPr>
          <p:spPr bwMode="auto">
            <a:xfrm>
              <a:off x="4030" y="1992"/>
              <a:ext cx="46" cy="124"/>
            </a:xfrm>
            <a:custGeom>
              <a:avLst/>
              <a:gdLst>
                <a:gd name="T0" fmla="*/ 1 w 91"/>
                <a:gd name="T1" fmla="*/ 1 h 247"/>
                <a:gd name="T2" fmla="*/ 1 w 91"/>
                <a:gd name="T3" fmla="*/ 1 h 247"/>
                <a:gd name="T4" fmla="*/ 1 w 91"/>
                <a:gd name="T5" fmla="*/ 1 h 247"/>
                <a:gd name="T6" fmla="*/ 1 w 91"/>
                <a:gd name="T7" fmla="*/ 1 h 247"/>
                <a:gd name="T8" fmla="*/ 1 w 91"/>
                <a:gd name="T9" fmla="*/ 1 h 247"/>
                <a:gd name="T10" fmla="*/ 1 w 91"/>
                <a:gd name="T11" fmla="*/ 1 h 247"/>
                <a:gd name="T12" fmla="*/ 1 w 91"/>
                <a:gd name="T13" fmla="*/ 1 h 247"/>
                <a:gd name="T14" fmla="*/ 1 w 91"/>
                <a:gd name="T15" fmla="*/ 1 h 247"/>
                <a:gd name="T16" fmla="*/ 1 w 91"/>
                <a:gd name="T17" fmla="*/ 1 h 247"/>
                <a:gd name="T18" fmla="*/ 1 w 91"/>
                <a:gd name="T19" fmla="*/ 1 h 247"/>
                <a:gd name="T20" fmla="*/ 1 w 91"/>
                <a:gd name="T21" fmla="*/ 1 h 247"/>
                <a:gd name="T22" fmla="*/ 1 w 91"/>
                <a:gd name="T23" fmla="*/ 1 h 247"/>
                <a:gd name="T24" fmla="*/ 1 w 91"/>
                <a:gd name="T25" fmla="*/ 1 h 247"/>
                <a:gd name="T26" fmla="*/ 1 w 91"/>
                <a:gd name="T27" fmla="*/ 1 h 247"/>
                <a:gd name="T28" fmla="*/ 1 w 91"/>
                <a:gd name="T29" fmla="*/ 1 h 247"/>
                <a:gd name="T30" fmla="*/ 1 w 91"/>
                <a:gd name="T31" fmla="*/ 1 h 247"/>
                <a:gd name="T32" fmla="*/ 1 w 91"/>
                <a:gd name="T33" fmla="*/ 1 h 247"/>
                <a:gd name="T34" fmla="*/ 1 w 91"/>
                <a:gd name="T35" fmla="*/ 1 h 247"/>
                <a:gd name="T36" fmla="*/ 1 w 91"/>
                <a:gd name="T37" fmla="*/ 1 h 247"/>
                <a:gd name="T38" fmla="*/ 1 w 91"/>
                <a:gd name="T39" fmla="*/ 1 h 247"/>
                <a:gd name="T40" fmla="*/ 1 w 91"/>
                <a:gd name="T41" fmla="*/ 1 h 247"/>
                <a:gd name="T42" fmla="*/ 1 w 91"/>
                <a:gd name="T43" fmla="*/ 1 h 247"/>
                <a:gd name="T44" fmla="*/ 1 w 91"/>
                <a:gd name="T45" fmla="*/ 1 h 247"/>
                <a:gd name="T46" fmla="*/ 1 w 91"/>
                <a:gd name="T47" fmla="*/ 1 h 247"/>
                <a:gd name="T48" fmla="*/ 1 w 91"/>
                <a:gd name="T49" fmla="*/ 1 h 247"/>
                <a:gd name="T50" fmla="*/ 1 w 91"/>
                <a:gd name="T51" fmla="*/ 1 h 247"/>
                <a:gd name="T52" fmla="*/ 1 w 91"/>
                <a:gd name="T53" fmla="*/ 1 h 247"/>
                <a:gd name="T54" fmla="*/ 1 w 91"/>
                <a:gd name="T55" fmla="*/ 1 h 247"/>
                <a:gd name="T56" fmla="*/ 1 w 91"/>
                <a:gd name="T57" fmla="*/ 1 h 247"/>
                <a:gd name="T58" fmla="*/ 1 w 91"/>
                <a:gd name="T59" fmla="*/ 1 h 247"/>
                <a:gd name="T60" fmla="*/ 1 w 91"/>
                <a:gd name="T61" fmla="*/ 1 h 247"/>
                <a:gd name="T62" fmla="*/ 1 w 91"/>
                <a:gd name="T63" fmla="*/ 1 h 247"/>
                <a:gd name="T64" fmla="*/ 1 w 91"/>
                <a:gd name="T65" fmla="*/ 1 h 247"/>
                <a:gd name="T66" fmla="*/ 1 w 91"/>
                <a:gd name="T67" fmla="*/ 1 h 247"/>
                <a:gd name="T68" fmla="*/ 1 w 91"/>
                <a:gd name="T69" fmla="*/ 1 h 247"/>
                <a:gd name="T70" fmla="*/ 1 w 91"/>
                <a:gd name="T71" fmla="*/ 1 h 247"/>
                <a:gd name="T72" fmla="*/ 1 w 91"/>
                <a:gd name="T73" fmla="*/ 1 h 247"/>
                <a:gd name="T74" fmla="*/ 1 w 91"/>
                <a:gd name="T75" fmla="*/ 1 h 247"/>
                <a:gd name="T76" fmla="*/ 1 w 91"/>
                <a:gd name="T77" fmla="*/ 1 h 247"/>
                <a:gd name="T78" fmla="*/ 1 w 91"/>
                <a:gd name="T79" fmla="*/ 1 h 247"/>
                <a:gd name="T80" fmla="*/ 1 w 91"/>
                <a:gd name="T81" fmla="*/ 1 h 247"/>
                <a:gd name="T82" fmla="*/ 1 w 91"/>
                <a:gd name="T83" fmla="*/ 1 h 247"/>
                <a:gd name="T84" fmla="*/ 1 w 91"/>
                <a:gd name="T85" fmla="*/ 1 h 247"/>
                <a:gd name="T86" fmla="*/ 1 w 91"/>
                <a:gd name="T87" fmla="*/ 1 h 247"/>
                <a:gd name="T88" fmla="*/ 1 w 91"/>
                <a:gd name="T89" fmla="*/ 1 h 247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91"/>
                <a:gd name="T136" fmla="*/ 0 h 247"/>
                <a:gd name="T137" fmla="*/ 91 w 91"/>
                <a:gd name="T138" fmla="*/ 247 h 247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91" h="247">
                  <a:moveTo>
                    <a:pt x="44" y="0"/>
                  </a:moveTo>
                  <a:lnTo>
                    <a:pt x="44" y="0"/>
                  </a:lnTo>
                  <a:lnTo>
                    <a:pt x="46" y="2"/>
                  </a:lnTo>
                  <a:lnTo>
                    <a:pt x="49" y="6"/>
                  </a:lnTo>
                  <a:lnTo>
                    <a:pt x="53" y="11"/>
                  </a:lnTo>
                  <a:lnTo>
                    <a:pt x="53" y="13"/>
                  </a:lnTo>
                  <a:lnTo>
                    <a:pt x="55" y="15"/>
                  </a:lnTo>
                  <a:lnTo>
                    <a:pt x="59" y="19"/>
                  </a:lnTo>
                  <a:lnTo>
                    <a:pt x="61" y="23"/>
                  </a:lnTo>
                  <a:lnTo>
                    <a:pt x="63" y="27"/>
                  </a:lnTo>
                  <a:lnTo>
                    <a:pt x="65" y="30"/>
                  </a:lnTo>
                  <a:lnTo>
                    <a:pt x="66" y="36"/>
                  </a:lnTo>
                  <a:lnTo>
                    <a:pt x="70" y="40"/>
                  </a:lnTo>
                  <a:lnTo>
                    <a:pt x="72" y="44"/>
                  </a:lnTo>
                  <a:lnTo>
                    <a:pt x="74" y="49"/>
                  </a:lnTo>
                  <a:lnTo>
                    <a:pt x="76" y="53"/>
                  </a:lnTo>
                  <a:lnTo>
                    <a:pt x="78" y="59"/>
                  </a:lnTo>
                  <a:lnTo>
                    <a:pt x="80" y="65"/>
                  </a:lnTo>
                  <a:lnTo>
                    <a:pt x="82" y="70"/>
                  </a:lnTo>
                  <a:lnTo>
                    <a:pt x="84" y="72"/>
                  </a:lnTo>
                  <a:lnTo>
                    <a:pt x="84" y="76"/>
                  </a:lnTo>
                  <a:lnTo>
                    <a:pt x="85" y="78"/>
                  </a:lnTo>
                  <a:lnTo>
                    <a:pt x="87" y="82"/>
                  </a:lnTo>
                  <a:lnTo>
                    <a:pt x="87" y="84"/>
                  </a:lnTo>
                  <a:lnTo>
                    <a:pt x="87" y="87"/>
                  </a:lnTo>
                  <a:lnTo>
                    <a:pt x="87" y="89"/>
                  </a:lnTo>
                  <a:lnTo>
                    <a:pt x="89" y="93"/>
                  </a:lnTo>
                  <a:lnTo>
                    <a:pt x="89" y="97"/>
                  </a:lnTo>
                  <a:lnTo>
                    <a:pt x="89" y="99"/>
                  </a:lnTo>
                  <a:lnTo>
                    <a:pt x="89" y="103"/>
                  </a:lnTo>
                  <a:lnTo>
                    <a:pt x="91" y="106"/>
                  </a:lnTo>
                  <a:lnTo>
                    <a:pt x="91" y="108"/>
                  </a:lnTo>
                  <a:lnTo>
                    <a:pt x="91" y="112"/>
                  </a:lnTo>
                  <a:lnTo>
                    <a:pt x="91" y="114"/>
                  </a:lnTo>
                  <a:lnTo>
                    <a:pt x="91" y="118"/>
                  </a:lnTo>
                  <a:lnTo>
                    <a:pt x="91" y="122"/>
                  </a:lnTo>
                  <a:lnTo>
                    <a:pt x="91" y="125"/>
                  </a:lnTo>
                  <a:lnTo>
                    <a:pt x="91" y="129"/>
                  </a:lnTo>
                  <a:lnTo>
                    <a:pt x="91" y="131"/>
                  </a:lnTo>
                  <a:lnTo>
                    <a:pt x="89" y="135"/>
                  </a:lnTo>
                  <a:lnTo>
                    <a:pt x="89" y="137"/>
                  </a:lnTo>
                  <a:lnTo>
                    <a:pt x="89" y="141"/>
                  </a:lnTo>
                  <a:lnTo>
                    <a:pt x="89" y="144"/>
                  </a:lnTo>
                  <a:lnTo>
                    <a:pt x="87" y="146"/>
                  </a:lnTo>
                  <a:lnTo>
                    <a:pt x="87" y="150"/>
                  </a:lnTo>
                  <a:lnTo>
                    <a:pt x="85" y="152"/>
                  </a:lnTo>
                  <a:lnTo>
                    <a:pt x="85" y="156"/>
                  </a:lnTo>
                  <a:lnTo>
                    <a:pt x="84" y="158"/>
                  </a:lnTo>
                  <a:lnTo>
                    <a:pt x="84" y="162"/>
                  </a:lnTo>
                  <a:lnTo>
                    <a:pt x="82" y="163"/>
                  </a:lnTo>
                  <a:lnTo>
                    <a:pt x="82" y="167"/>
                  </a:lnTo>
                  <a:lnTo>
                    <a:pt x="80" y="169"/>
                  </a:lnTo>
                  <a:lnTo>
                    <a:pt x="78" y="173"/>
                  </a:lnTo>
                  <a:lnTo>
                    <a:pt x="78" y="175"/>
                  </a:lnTo>
                  <a:lnTo>
                    <a:pt x="76" y="179"/>
                  </a:lnTo>
                  <a:lnTo>
                    <a:pt x="72" y="182"/>
                  </a:lnTo>
                  <a:lnTo>
                    <a:pt x="70" y="188"/>
                  </a:lnTo>
                  <a:lnTo>
                    <a:pt x="66" y="192"/>
                  </a:lnTo>
                  <a:lnTo>
                    <a:pt x="63" y="198"/>
                  </a:lnTo>
                  <a:lnTo>
                    <a:pt x="59" y="201"/>
                  </a:lnTo>
                  <a:lnTo>
                    <a:pt x="55" y="205"/>
                  </a:lnTo>
                  <a:lnTo>
                    <a:pt x="51" y="211"/>
                  </a:lnTo>
                  <a:lnTo>
                    <a:pt x="47" y="215"/>
                  </a:lnTo>
                  <a:lnTo>
                    <a:pt x="44" y="217"/>
                  </a:lnTo>
                  <a:lnTo>
                    <a:pt x="40" y="220"/>
                  </a:lnTo>
                  <a:lnTo>
                    <a:pt x="36" y="224"/>
                  </a:lnTo>
                  <a:lnTo>
                    <a:pt x="34" y="228"/>
                  </a:lnTo>
                  <a:lnTo>
                    <a:pt x="30" y="230"/>
                  </a:lnTo>
                  <a:lnTo>
                    <a:pt x="27" y="232"/>
                  </a:lnTo>
                  <a:lnTo>
                    <a:pt x="23" y="236"/>
                  </a:lnTo>
                  <a:lnTo>
                    <a:pt x="21" y="238"/>
                  </a:lnTo>
                  <a:lnTo>
                    <a:pt x="15" y="241"/>
                  </a:lnTo>
                  <a:lnTo>
                    <a:pt x="13" y="243"/>
                  </a:lnTo>
                  <a:lnTo>
                    <a:pt x="9" y="245"/>
                  </a:lnTo>
                  <a:lnTo>
                    <a:pt x="9" y="247"/>
                  </a:lnTo>
                  <a:lnTo>
                    <a:pt x="0" y="222"/>
                  </a:lnTo>
                  <a:lnTo>
                    <a:pt x="2" y="220"/>
                  </a:lnTo>
                  <a:lnTo>
                    <a:pt x="4" y="220"/>
                  </a:lnTo>
                  <a:lnTo>
                    <a:pt x="6" y="217"/>
                  </a:lnTo>
                  <a:lnTo>
                    <a:pt x="11" y="215"/>
                  </a:lnTo>
                  <a:lnTo>
                    <a:pt x="13" y="213"/>
                  </a:lnTo>
                  <a:lnTo>
                    <a:pt x="17" y="211"/>
                  </a:lnTo>
                  <a:lnTo>
                    <a:pt x="19" y="207"/>
                  </a:lnTo>
                  <a:lnTo>
                    <a:pt x="23" y="205"/>
                  </a:lnTo>
                  <a:lnTo>
                    <a:pt x="27" y="203"/>
                  </a:lnTo>
                  <a:lnTo>
                    <a:pt x="28" y="200"/>
                  </a:lnTo>
                  <a:lnTo>
                    <a:pt x="32" y="196"/>
                  </a:lnTo>
                  <a:lnTo>
                    <a:pt x="36" y="194"/>
                  </a:lnTo>
                  <a:lnTo>
                    <a:pt x="38" y="190"/>
                  </a:lnTo>
                  <a:lnTo>
                    <a:pt x="42" y="186"/>
                  </a:lnTo>
                  <a:lnTo>
                    <a:pt x="46" y="182"/>
                  </a:lnTo>
                  <a:lnTo>
                    <a:pt x="47" y="179"/>
                  </a:lnTo>
                  <a:lnTo>
                    <a:pt x="51" y="173"/>
                  </a:lnTo>
                  <a:lnTo>
                    <a:pt x="53" y="169"/>
                  </a:lnTo>
                  <a:lnTo>
                    <a:pt x="57" y="165"/>
                  </a:lnTo>
                  <a:lnTo>
                    <a:pt x="59" y="162"/>
                  </a:lnTo>
                  <a:lnTo>
                    <a:pt x="61" y="156"/>
                  </a:lnTo>
                  <a:lnTo>
                    <a:pt x="63" y="150"/>
                  </a:lnTo>
                  <a:lnTo>
                    <a:pt x="65" y="146"/>
                  </a:lnTo>
                  <a:lnTo>
                    <a:pt x="66" y="141"/>
                  </a:lnTo>
                  <a:lnTo>
                    <a:pt x="68" y="137"/>
                  </a:lnTo>
                  <a:lnTo>
                    <a:pt x="68" y="135"/>
                  </a:lnTo>
                  <a:lnTo>
                    <a:pt x="68" y="131"/>
                  </a:lnTo>
                  <a:lnTo>
                    <a:pt x="70" y="129"/>
                  </a:lnTo>
                  <a:lnTo>
                    <a:pt x="70" y="127"/>
                  </a:lnTo>
                  <a:lnTo>
                    <a:pt x="70" y="123"/>
                  </a:lnTo>
                  <a:lnTo>
                    <a:pt x="70" y="122"/>
                  </a:lnTo>
                  <a:lnTo>
                    <a:pt x="70" y="118"/>
                  </a:lnTo>
                  <a:lnTo>
                    <a:pt x="70" y="116"/>
                  </a:lnTo>
                  <a:lnTo>
                    <a:pt x="70" y="112"/>
                  </a:lnTo>
                  <a:lnTo>
                    <a:pt x="70" y="110"/>
                  </a:lnTo>
                  <a:lnTo>
                    <a:pt x="70" y="106"/>
                  </a:lnTo>
                  <a:lnTo>
                    <a:pt x="68" y="101"/>
                  </a:lnTo>
                  <a:lnTo>
                    <a:pt x="68" y="95"/>
                  </a:lnTo>
                  <a:lnTo>
                    <a:pt x="68" y="89"/>
                  </a:lnTo>
                  <a:lnTo>
                    <a:pt x="66" y="85"/>
                  </a:lnTo>
                  <a:lnTo>
                    <a:pt x="65" y="80"/>
                  </a:lnTo>
                  <a:lnTo>
                    <a:pt x="65" y="76"/>
                  </a:lnTo>
                  <a:lnTo>
                    <a:pt x="63" y="70"/>
                  </a:lnTo>
                  <a:lnTo>
                    <a:pt x="61" y="66"/>
                  </a:lnTo>
                  <a:lnTo>
                    <a:pt x="59" y="63"/>
                  </a:lnTo>
                  <a:lnTo>
                    <a:pt x="59" y="59"/>
                  </a:lnTo>
                  <a:lnTo>
                    <a:pt x="55" y="55"/>
                  </a:lnTo>
                  <a:lnTo>
                    <a:pt x="55" y="51"/>
                  </a:lnTo>
                  <a:lnTo>
                    <a:pt x="53" y="47"/>
                  </a:lnTo>
                  <a:lnTo>
                    <a:pt x="51" y="46"/>
                  </a:lnTo>
                  <a:lnTo>
                    <a:pt x="49" y="42"/>
                  </a:lnTo>
                  <a:lnTo>
                    <a:pt x="47" y="38"/>
                  </a:lnTo>
                  <a:lnTo>
                    <a:pt x="46" y="36"/>
                  </a:lnTo>
                  <a:lnTo>
                    <a:pt x="44" y="32"/>
                  </a:lnTo>
                  <a:lnTo>
                    <a:pt x="40" y="28"/>
                  </a:lnTo>
                  <a:lnTo>
                    <a:pt x="38" y="25"/>
                  </a:lnTo>
                  <a:lnTo>
                    <a:pt x="34" y="23"/>
                  </a:lnTo>
                  <a:lnTo>
                    <a:pt x="32" y="21"/>
                  </a:lnTo>
                  <a:lnTo>
                    <a:pt x="32" y="19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>
                <a:spcBef>
                  <a:spcPct val="20000"/>
                </a:spcBef>
                <a:buClr>
                  <a:schemeClr val="accent2"/>
                </a:buClr>
                <a:buFontTx/>
                <a:buChar char="•"/>
              </a:pPr>
              <a:endParaRPr lang="en-US" sz="2400" b="0">
                <a:solidFill>
                  <a:schemeClr val="bg2"/>
                </a:solidFill>
                <a:latin typeface="Tahoma" charset="0"/>
              </a:endParaRPr>
            </a:p>
          </p:txBody>
        </p:sp>
        <p:sp>
          <p:nvSpPr>
            <p:cNvPr id="43048" name="Freeform 37"/>
            <p:cNvSpPr>
              <a:spLocks/>
            </p:cNvSpPr>
            <p:nvPr/>
          </p:nvSpPr>
          <p:spPr bwMode="auto">
            <a:xfrm>
              <a:off x="3774" y="1580"/>
              <a:ext cx="117" cy="504"/>
            </a:xfrm>
            <a:custGeom>
              <a:avLst/>
              <a:gdLst>
                <a:gd name="T0" fmla="*/ 1 w 234"/>
                <a:gd name="T1" fmla="*/ 1 h 1007"/>
                <a:gd name="T2" fmla="*/ 1 w 234"/>
                <a:gd name="T3" fmla="*/ 1 h 1007"/>
                <a:gd name="T4" fmla="*/ 1 w 234"/>
                <a:gd name="T5" fmla="*/ 1 h 1007"/>
                <a:gd name="T6" fmla="*/ 1 w 234"/>
                <a:gd name="T7" fmla="*/ 1 h 1007"/>
                <a:gd name="T8" fmla="*/ 1 w 234"/>
                <a:gd name="T9" fmla="*/ 1 h 1007"/>
                <a:gd name="T10" fmla="*/ 1 w 234"/>
                <a:gd name="T11" fmla="*/ 1 h 1007"/>
                <a:gd name="T12" fmla="*/ 1 w 234"/>
                <a:gd name="T13" fmla="*/ 1 h 1007"/>
                <a:gd name="T14" fmla="*/ 1 w 234"/>
                <a:gd name="T15" fmla="*/ 1 h 1007"/>
                <a:gd name="T16" fmla="*/ 1 w 234"/>
                <a:gd name="T17" fmla="*/ 1 h 1007"/>
                <a:gd name="T18" fmla="*/ 1 w 234"/>
                <a:gd name="T19" fmla="*/ 1 h 1007"/>
                <a:gd name="T20" fmla="*/ 1 w 234"/>
                <a:gd name="T21" fmla="*/ 1 h 1007"/>
                <a:gd name="T22" fmla="*/ 1 w 234"/>
                <a:gd name="T23" fmla="*/ 1 h 1007"/>
                <a:gd name="T24" fmla="*/ 1 w 234"/>
                <a:gd name="T25" fmla="*/ 1 h 1007"/>
                <a:gd name="T26" fmla="*/ 1 w 234"/>
                <a:gd name="T27" fmla="*/ 1 h 1007"/>
                <a:gd name="T28" fmla="*/ 1 w 234"/>
                <a:gd name="T29" fmla="*/ 1 h 1007"/>
                <a:gd name="T30" fmla="*/ 1 w 234"/>
                <a:gd name="T31" fmla="*/ 1 h 1007"/>
                <a:gd name="T32" fmla="*/ 1 w 234"/>
                <a:gd name="T33" fmla="*/ 1 h 1007"/>
                <a:gd name="T34" fmla="*/ 1 w 234"/>
                <a:gd name="T35" fmla="*/ 1 h 1007"/>
                <a:gd name="T36" fmla="*/ 1 w 234"/>
                <a:gd name="T37" fmla="*/ 1 h 1007"/>
                <a:gd name="T38" fmla="*/ 1 w 234"/>
                <a:gd name="T39" fmla="*/ 1 h 1007"/>
                <a:gd name="T40" fmla="*/ 1 w 234"/>
                <a:gd name="T41" fmla="*/ 1 h 1007"/>
                <a:gd name="T42" fmla="*/ 1 w 234"/>
                <a:gd name="T43" fmla="*/ 1 h 1007"/>
                <a:gd name="T44" fmla="*/ 1 w 234"/>
                <a:gd name="T45" fmla="*/ 1 h 1007"/>
                <a:gd name="T46" fmla="*/ 1 w 234"/>
                <a:gd name="T47" fmla="*/ 1 h 1007"/>
                <a:gd name="T48" fmla="*/ 1 w 234"/>
                <a:gd name="T49" fmla="*/ 1 h 1007"/>
                <a:gd name="T50" fmla="*/ 1 w 234"/>
                <a:gd name="T51" fmla="*/ 1 h 1007"/>
                <a:gd name="T52" fmla="*/ 1 w 234"/>
                <a:gd name="T53" fmla="*/ 1 h 1007"/>
                <a:gd name="T54" fmla="*/ 1 w 234"/>
                <a:gd name="T55" fmla="*/ 1 h 1007"/>
                <a:gd name="T56" fmla="*/ 1 w 234"/>
                <a:gd name="T57" fmla="*/ 1 h 1007"/>
                <a:gd name="T58" fmla="*/ 1 w 234"/>
                <a:gd name="T59" fmla="*/ 1 h 1007"/>
                <a:gd name="T60" fmla="*/ 1 w 234"/>
                <a:gd name="T61" fmla="*/ 1 h 1007"/>
                <a:gd name="T62" fmla="*/ 1 w 234"/>
                <a:gd name="T63" fmla="*/ 1 h 1007"/>
                <a:gd name="T64" fmla="*/ 1 w 234"/>
                <a:gd name="T65" fmla="*/ 1 h 1007"/>
                <a:gd name="T66" fmla="*/ 1 w 234"/>
                <a:gd name="T67" fmla="*/ 1 h 1007"/>
                <a:gd name="T68" fmla="*/ 1 w 234"/>
                <a:gd name="T69" fmla="*/ 1 h 1007"/>
                <a:gd name="T70" fmla="*/ 1 w 234"/>
                <a:gd name="T71" fmla="*/ 1 h 1007"/>
                <a:gd name="T72" fmla="*/ 1 w 234"/>
                <a:gd name="T73" fmla="*/ 1 h 1007"/>
                <a:gd name="T74" fmla="*/ 1 w 234"/>
                <a:gd name="T75" fmla="*/ 1 h 1007"/>
                <a:gd name="T76" fmla="*/ 1 w 234"/>
                <a:gd name="T77" fmla="*/ 1 h 1007"/>
                <a:gd name="T78" fmla="*/ 1 w 234"/>
                <a:gd name="T79" fmla="*/ 1 h 1007"/>
                <a:gd name="T80" fmla="*/ 1 w 234"/>
                <a:gd name="T81" fmla="*/ 1 h 1007"/>
                <a:gd name="T82" fmla="*/ 1 w 234"/>
                <a:gd name="T83" fmla="*/ 1 h 1007"/>
                <a:gd name="T84" fmla="*/ 1 w 234"/>
                <a:gd name="T85" fmla="*/ 1 h 1007"/>
                <a:gd name="T86" fmla="*/ 1 w 234"/>
                <a:gd name="T87" fmla="*/ 1 h 1007"/>
                <a:gd name="T88" fmla="*/ 1 w 234"/>
                <a:gd name="T89" fmla="*/ 1 h 1007"/>
                <a:gd name="T90" fmla="*/ 1 w 234"/>
                <a:gd name="T91" fmla="*/ 1 h 1007"/>
                <a:gd name="T92" fmla="*/ 1 w 234"/>
                <a:gd name="T93" fmla="*/ 1 h 1007"/>
                <a:gd name="T94" fmla="*/ 1 w 234"/>
                <a:gd name="T95" fmla="*/ 1 h 1007"/>
                <a:gd name="T96" fmla="*/ 1 w 234"/>
                <a:gd name="T97" fmla="*/ 1 h 1007"/>
                <a:gd name="T98" fmla="*/ 1 w 234"/>
                <a:gd name="T99" fmla="*/ 1 h 1007"/>
                <a:gd name="T100" fmla="*/ 1 w 234"/>
                <a:gd name="T101" fmla="*/ 1 h 1007"/>
                <a:gd name="T102" fmla="*/ 1 w 234"/>
                <a:gd name="T103" fmla="*/ 1 h 1007"/>
                <a:gd name="T104" fmla="*/ 1 w 234"/>
                <a:gd name="T105" fmla="*/ 1 h 1007"/>
                <a:gd name="T106" fmla="*/ 1 w 234"/>
                <a:gd name="T107" fmla="*/ 1 h 1007"/>
                <a:gd name="T108" fmla="*/ 1 w 234"/>
                <a:gd name="T109" fmla="*/ 1 h 1007"/>
                <a:gd name="T110" fmla="*/ 1 w 234"/>
                <a:gd name="T111" fmla="*/ 1 h 1007"/>
                <a:gd name="T112" fmla="*/ 1 w 234"/>
                <a:gd name="T113" fmla="*/ 1 h 1007"/>
                <a:gd name="T114" fmla="*/ 1 w 234"/>
                <a:gd name="T115" fmla="*/ 1 h 1007"/>
                <a:gd name="T116" fmla="*/ 1 w 234"/>
                <a:gd name="T117" fmla="*/ 1 h 1007"/>
                <a:gd name="T118" fmla="*/ 1 w 234"/>
                <a:gd name="T119" fmla="*/ 1 h 1007"/>
                <a:gd name="T120" fmla="*/ 1 w 234"/>
                <a:gd name="T121" fmla="*/ 1 h 1007"/>
                <a:gd name="T122" fmla="*/ 1 w 234"/>
                <a:gd name="T123" fmla="*/ 1 h 1007"/>
                <a:gd name="T124" fmla="*/ 1 w 234"/>
                <a:gd name="T125" fmla="*/ 0 h 1007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34"/>
                <a:gd name="T190" fmla="*/ 0 h 1007"/>
                <a:gd name="T191" fmla="*/ 234 w 234"/>
                <a:gd name="T192" fmla="*/ 1007 h 1007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34" h="1007">
                  <a:moveTo>
                    <a:pt x="0" y="0"/>
                  </a:moveTo>
                  <a:lnTo>
                    <a:pt x="213" y="196"/>
                  </a:lnTo>
                  <a:lnTo>
                    <a:pt x="211" y="198"/>
                  </a:lnTo>
                  <a:lnTo>
                    <a:pt x="211" y="200"/>
                  </a:lnTo>
                  <a:lnTo>
                    <a:pt x="211" y="202"/>
                  </a:lnTo>
                  <a:lnTo>
                    <a:pt x="211" y="205"/>
                  </a:lnTo>
                  <a:lnTo>
                    <a:pt x="211" y="207"/>
                  </a:lnTo>
                  <a:lnTo>
                    <a:pt x="211" y="211"/>
                  </a:lnTo>
                  <a:lnTo>
                    <a:pt x="211" y="215"/>
                  </a:lnTo>
                  <a:lnTo>
                    <a:pt x="211" y="219"/>
                  </a:lnTo>
                  <a:lnTo>
                    <a:pt x="211" y="222"/>
                  </a:lnTo>
                  <a:lnTo>
                    <a:pt x="211" y="228"/>
                  </a:lnTo>
                  <a:lnTo>
                    <a:pt x="211" y="234"/>
                  </a:lnTo>
                  <a:lnTo>
                    <a:pt x="211" y="240"/>
                  </a:lnTo>
                  <a:lnTo>
                    <a:pt x="211" y="245"/>
                  </a:lnTo>
                  <a:lnTo>
                    <a:pt x="211" y="251"/>
                  </a:lnTo>
                  <a:lnTo>
                    <a:pt x="210" y="259"/>
                  </a:lnTo>
                  <a:lnTo>
                    <a:pt x="210" y="264"/>
                  </a:lnTo>
                  <a:lnTo>
                    <a:pt x="210" y="272"/>
                  </a:lnTo>
                  <a:lnTo>
                    <a:pt x="210" y="280"/>
                  </a:lnTo>
                  <a:lnTo>
                    <a:pt x="210" y="285"/>
                  </a:lnTo>
                  <a:lnTo>
                    <a:pt x="210" y="293"/>
                  </a:lnTo>
                  <a:lnTo>
                    <a:pt x="208" y="300"/>
                  </a:lnTo>
                  <a:lnTo>
                    <a:pt x="208" y="310"/>
                  </a:lnTo>
                  <a:lnTo>
                    <a:pt x="208" y="318"/>
                  </a:lnTo>
                  <a:lnTo>
                    <a:pt x="208" y="325"/>
                  </a:lnTo>
                  <a:lnTo>
                    <a:pt x="208" y="333"/>
                  </a:lnTo>
                  <a:lnTo>
                    <a:pt x="208" y="342"/>
                  </a:lnTo>
                  <a:lnTo>
                    <a:pt x="208" y="350"/>
                  </a:lnTo>
                  <a:lnTo>
                    <a:pt x="206" y="359"/>
                  </a:lnTo>
                  <a:lnTo>
                    <a:pt x="206" y="369"/>
                  </a:lnTo>
                  <a:lnTo>
                    <a:pt x="206" y="376"/>
                  </a:lnTo>
                  <a:lnTo>
                    <a:pt x="206" y="386"/>
                  </a:lnTo>
                  <a:lnTo>
                    <a:pt x="206" y="394"/>
                  </a:lnTo>
                  <a:lnTo>
                    <a:pt x="204" y="403"/>
                  </a:lnTo>
                  <a:lnTo>
                    <a:pt x="204" y="413"/>
                  </a:lnTo>
                  <a:lnTo>
                    <a:pt x="204" y="420"/>
                  </a:lnTo>
                  <a:lnTo>
                    <a:pt x="204" y="430"/>
                  </a:lnTo>
                  <a:lnTo>
                    <a:pt x="204" y="437"/>
                  </a:lnTo>
                  <a:lnTo>
                    <a:pt x="204" y="447"/>
                  </a:lnTo>
                  <a:lnTo>
                    <a:pt x="202" y="454"/>
                  </a:lnTo>
                  <a:lnTo>
                    <a:pt x="202" y="462"/>
                  </a:lnTo>
                  <a:lnTo>
                    <a:pt x="202" y="471"/>
                  </a:lnTo>
                  <a:lnTo>
                    <a:pt x="202" y="479"/>
                  </a:lnTo>
                  <a:lnTo>
                    <a:pt x="202" y="487"/>
                  </a:lnTo>
                  <a:lnTo>
                    <a:pt x="200" y="494"/>
                  </a:lnTo>
                  <a:lnTo>
                    <a:pt x="200" y="502"/>
                  </a:lnTo>
                  <a:lnTo>
                    <a:pt x="200" y="509"/>
                  </a:lnTo>
                  <a:lnTo>
                    <a:pt x="200" y="515"/>
                  </a:lnTo>
                  <a:lnTo>
                    <a:pt x="200" y="523"/>
                  </a:lnTo>
                  <a:lnTo>
                    <a:pt x="200" y="530"/>
                  </a:lnTo>
                  <a:lnTo>
                    <a:pt x="200" y="536"/>
                  </a:lnTo>
                  <a:lnTo>
                    <a:pt x="198" y="542"/>
                  </a:lnTo>
                  <a:lnTo>
                    <a:pt x="198" y="547"/>
                  </a:lnTo>
                  <a:lnTo>
                    <a:pt x="198" y="553"/>
                  </a:lnTo>
                  <a:lnTo>
                    <a:pt x="198" y="559"/>
                  </a:lnTo>
                  <a:lnTo>
                    <a:pt x="198" y="563"/>
                  </a:lnTo>
                  <a:lnTo>
                    <a:pt x="198" y="568"/>
                  </a:lnTo>
                  <a:lnTo>
                    <a:pt x="198" y="572"/>
                  </a:lnTo>
                  <a:lnTo>
                    <a:pt x="198" y="576"/>
                  </a:lnTo>
                  <a:lnTo>
                    <a:pt x="198" y="580"/>
                  </a:lnTo>
                  <a:lnTo>
                    <a:pt x="198" y="582"/>
                  </a:lnTo>
                  <a:lnTo>
                    <a:pt x="198" y="584"/>
                  </a:lnTo>
                  <a:lnTo>
                    <a:pt x="198" y="587"/>
                  </a:lnTo>
                  <a:lnTo>
                    <a:pt x="196" y="589"/>
                  </a:lnTo>
                  <a:lnTo>
                    <a:pt x="196" y="591"/>
                  </a:lnTo>
                  <a:lnTo>
                    <a:pt x="196" y="593"/>
                  </a:lnTo>
                  <a:lnTo>
                    <a:pt x="196" y="597"/>
                  </a:lnTo>
                  <a:lnTo>
                    <a:pt x="196" y="601"/>
                  </a:lnTo>
                  <a:lnTo>
                    <a:pt x="196" y="605"/>
                  </a:lnTo>
                  <a:lnTo>
                    <a:pt x="194" y="608"/>
                  </a:lnTo>
                  <a:lnTo>
                    <a:pt x="194" y="614"/>
                  </a:lnTo>
                  <a:lnTo>
                    <a:pt x="194" y="620"/>
                  </a:lnTo>
                  <a:lnTo>
                    <a:pt x="194" y="625"/>
                  </a:lnTo>
                  <a:lnTo>
                    <a:pt x="194" y="631"/>
                  </a:lnTo>
                  <a:lnTo>
                    <a:pt x="194" y="639"/>
                  </a:lnTo>
                  <a:lnTo>
                    <a:pt x="192" y="644"/>
                  </a:lnTo>
                  <a:lnTo>
                    <a:pt x="192" y="652"/>
                  </a:lnTo>
                  <a:lnTo>
                    <a:pt x="192" y="660"/>
                  </a:lnTo>
                  <a:lnTo>
                    <a:pt x="192" y="667"/>
                  </a:lnTo>
                  <a:lnTo>
                    <a:pt x="191" y="675"/>
                  </a:lnTo>
                  <a:lnTo>
                    <a:pt x="191" y="682"/>
                  </a:lnTo>
                  <a:lnTo>
                    <a:pt x="191" y="690"/>
                  </a:lnTo>
                  <a:lnTo>
                    <a:pt x="191" y="700"/>
                  </a:lnTo>
                  <a:lnTo>
                    <a:pt x="189" y="707"/>
                  </a:lnTo>
                  <a:lnTo>
                    <a:pt x="189" y="715"/>
                  </a:lnTo>
                  <a:lnTo>
                    <a:pt x="189" y="724"/>
                  </a:lnTo>
                  <a:lnTo>
                    <a:pt x="189" y="734"/>
                  </a:lnTo>
                  <a:lnTo>
                    <a:pt x="187" y="743"/>
                  </a:lnTo>
                  <a:lnTo>
                    <a:pt x="187" y="753"/>
                  </a:lnTo>
                  <a:lnTo>
                    <a:pt x="187" y="760"/>
                  </a:lnTo>
                  <a:lnTo>
                    <a:pt x="185" y="770"/>
                  </a:lnTo>
                  <a:lnTo>
                    <a:pt x="185" y="779"/>
                  </a:lnTo>
                  <a:lnTo>
                    <a:pt x="185" y="789"/>
                  </a:lnTo>
                  <a:lnTo>
                    <a:pt x="185" y="798"/>
                  </a:lnTo>
                  <a:lnTo>
                    <a:pt x="185" y="808"/>
                  </a:lnTo>
                  <a:lnTo>
                    <a:pt x="183" y="817"/>
                  </a:lnTo>
                  <a:lnTo>
                    <a:pt x="183" y="827"/>
                  </a:lnTo>
                  <a:lnTo>
                    <a:pt x="183" y="836"/>
                  </a:lnTo>
                  <a:lnTo>
                    <a:pt x="181" y="844"/>
                  </a:lnTo>
                  <a:lnTo>
                    <a:pt x="181" y="853"/>
                  </a:lnTo>
                  <a:lnTo>
                    <a:pt x="181" y="863"/>
                  </a:lnTo>
                  <a:lnTo>
                    <a:pt x="179" y="871"/>
                  </a:lnTo>
                  <a:lnTo>
                    <a:pt x="179" y="880"/>
                  </a:lnTo>
                  <a:lnTo>
                    <a:pt x="179" y="888"/>
                  </a:lnTo>
                  <a:lnTo>
                    <a:pt x="177" y="897"/>
                  </a:lnTo>
                  <a:lnTo>
                    <a:pt x="177" y="905"/>
                  </a:lnTo>
                  <a:lnTo>
                    <a:pt x="177" y="912"/>
                  </a:lnTo>
                  <a:lnTo>
                    <a:pt x="177" y="920"/>
                  </a:lnTo>
                  <a:lnTo>
                    <a:pt x="177" y="928"/>
                  </a:lnTo>
                  <a:lnTo>
                    <a:pt x="175" y="935"/>
                  </a:lnTo>
                  <a:lnTo>
                    <a:pt x="175" y="943"/>
                  </a:lnTo>
                  <a:lnTo>
                    <a:pt x="175" y="948"/>
                  </a:lnTo>
                  <a:lnTo>
                    <a:pt x="175" y="954"/>
                  </a:lnTo>
                  <a:lnTo>
                    <a:pt x="173" y="960"/>
                  </a:lnTo>
                  <a:lnTo>
                    <a:pt x="173" y="968"/>
                  </a:lnTo>
                  <a:lnTo>
                    <a:pt x="173" y="971"/>
                  </a:lnTo>
                  <a:lnTo>
                    <a:pt x="173" y="977"/>
                  </a:lnTo>
                  <a:lnTo>
                    <a:pt x="173" y="981"/>
                  </a:lnTo>
                  <a:lnTo>
                    <a:pt x="173" y="987"/>
                  </a:lnTo>
                  <a:lnTo>
                    <a:pt x="172" y="988"/>
                  </a:lnTo>
                  <a:lnTo>
                    <a:pt x="172" y="992"/>
                  </a:lnTo>
                  <a:lnTo>
                    <a:pt x="172" y="994"/>
                  </a:lnTo>
                  <a:lnTo>
                    <a:pt x="172" y="998"/>
                  </a:lnTo>
                  <a:lnTo>
                    <a:pt x="172" y="1002"/>
                  </a:lnTo>
                  <a:lnTo>
                    <a:pt x="194" y="1007"/>
                  </a:lnTo>
                  <a:lnTo>
                    <a:pt x="194" y="1006"/>
                  </a:lnTo>
                  <a:lnTo>
                    <a:pt x="194" y="1002"/>
                  </a:lnTo>
                  <a:lnTo>
                    <a:pt x="194" y="1000"/>
                  </a:lnTo>
                  <a:lnTo>
                    <a:pt x="194" y="996"/>
                  </a:lnTo>
                  <a:lnTo>
                    <a:pt x="194" y="994"/>
                  </a:lnTo>
                  <a:lnTo>
                    <a:pt x="196" y="990"/>
                  </a:lnTo>
                  <a:lnTo>
                    <a:pt x="196" y="985"/>
                  </a:lnTo>
                  <a:lnTo>
                    <a:pt x="196" y="981"/>
                  </a:lnTo>
                  <a:lnTo>
                    <a:pt x="196" y="975"/>
                  </a:lnTo>
                  <a:lnTo>
                    <a:pt x="196" y="969"/>
                  </a:lnTo>
                  <a:lnTo>
                    <a:pt x="196" y="964"/>
                  </a:lnTo>
                  <a:lnTo>
                    <a:pt x="198" y="958"/>
                  </a:lnTo>
                  <a:lnTo>
                    <a:pt x="198" y="952"/>
                  </a:lnTo>
                  <a:lnTo>
                    <a:pt x="198" y="945"/>
                  </a:lnTo>
                  <a:lnTo>
                    <a:pt x="198" y="937"/>
                  </a:lnTo>
                  <a:lnTo>
                    <a:pt x="198" y="929"/>
                  </a:lnTo>
                  <a:lnTo>
                    <a:pt x="200" y="922"/>
                  </a:lnTo>
                  <a:lnTo>
                    <a:pt x="200" y="914"/>
                  </a:lnTo>
                  <a:lnTo>
                    <a:pt x="200" y="905"/>
                  </a:lnTo>
                  <a:lnTo>
                    <a:pt x="200" y="897"/>
                  </a:lnTo>
                  <a:lnTo>
                    <a:pt x="200" y="888"/>
                  </a:lnTo>
                  <a:lnTo>
                    <a:pt x="202" y="880"/>
                  </a:lnTo>
                  <a:lnTo>
                    <a:pt x="202" y="871"/>
                  </a:lnTo>
                  <a:lnTo>
                    <a:pt x="202" y="861"/>
                  </a:lnTo>
                  <a:lnTo>
                    <a:pt x="202" y="852"/>
                  </a:lnTo>
                  <a:lnTo>
                    <a:pt x="204" y="842"/>
                  </a:lnTo>
                  <a:lnTo>
                    <a:pt x="204" y="831"/>
                  </a:lnTo>
                  <a:lnTo>
                    <a:pt x="204" y="821"/>
                  </a:lnTo>
                  <a:lnTo>
                    <a:pt x="206" y="812"/>
                  </a:lnTo>
                  <a:lnTo>
                    <a:pt x="206" y="802"/>
                  </a:lnTo>
                  <a:lnTo>
                    <a:pt x="206" y="793"/>
                  </a:lnTo>
                  <a:lnTo>
                    <a:pt x="208" y="781"/>
                  </a:lnTo>
                  <a:lnTo>
                    <a:pt x="208" y="772"/>
                  </a:lnTo>
                  <a:lnTo>
                    <a:pt x="208" y="762"/>
                  </a:lnTo>
                  <a:lnTo>
                    <a:pt x="210" y="753"/>
                  </a:lnTo>
                  <a:lnTo>
                    <a:pt x="210" y="741"/>
                  </a:lnTo>
                  <a:lnTo>
                    <a:pt x="210" y="732"/>
                  </a:lnTo>
                  <a:lnTo>
                    <a:pt x="211" y="722"/>
                  </a:lnTo>
                  <a:lnTo>
                    <a:pt x="211" y="713"/>
                  </a:lnTo>
                  <a:lnTo>
                    <a:pt x="211" y="703"/>
                  </a:lnTo>
                  <a:lnTo>
                    <a:pt x="211" y="692"/>
                  </a:lnTo>
                  <a:lnTo>
                    <a:pt x="213" y="682"/>
                  </a:lnTo>
                  <a:lnTo>
                    <a:pt x="213" y="675"/>
                  </a:lnTo>
                  <a:lnTo>
                    <a:pt x="213" y="665"/>
                  </a:lnTo>
                  <a:lnTo>
                    <a:pt x="215" y="656"/>
                  </a:lnTo>
                  <a:lnTo>
                    <a:pt x="215" y="648"/>
                  </a:lnTo>
                  <a:lnTo>
                    <a:pt x="215" y="639"/>
                  </a:lnTo>
                  <a:lnTo>
                    <a:pt x="215" y="631"/>
                  </a:lnTo>
                  <a:lnTo>
                    <a:pt x="217" y="622"/>
                  </a:lnTo>
                  <a:lnTo>
                    <a:pt x="217" y="614"/>
                  </a:lnTo>
                  <a:lnTo>
                    <a:pt x="217" y="606"/>
                  </a:lnTo>
                  <a:lnTo>
                    <a:pt x="217" y="601"/>
                  </a:lnTo>
                  <a:lnTo>
                    <a:pt x="219" y="593"/>
                  </a:lnTo>
                  <a:lnTo>
                    <a:pt x="219" y="587"/>
                  </a:lnTo>
                  <a:lnTo>
                    <a:pt x="219" y="580"/>
                  </a:lnTo>
                  <a:lnTo>
                    <a:pt x="219" y="574"/>
                  </a:lnTo>
                  <a:lnTo>
                    <a:pt x="221" y="568"/>
                  </a:lnTo>
                  <a:lnTo>
                    <a:pt x="221" y="565"/>
                  </a:lnTo>
                  <a:lnTo>
                    <a:pt x="221" y="559"/>
                  </a:lnTo>
                  <a:lnTo>
                    <a:pt x="221" y="555"/>
                  </a:lnTo>
                  <a:lnTo>
                    <a:pt x="221" y="551"/>
                  </a:lnTo>
                  <a:lnTo>
                    <a:pt x="223" y="549"/>
                  </a:lnTo>
                  <a:lnTo>
                    <a:pt x="223" y="546"/>
                  </a:lnTo>
                  <a:lnTo>
                    <a:pt x="223" y="542"/>
                  </a:lnTo>
                  <a:lnTo>
                    <a:pt x="223" y="538"/>
                  </a:lnTo>
                  <a:lnTo>
                    <a:pt x="223" y="534"/>
                  </a:lnTo>
                  <a:lnTo>
                    <a:pt x="223" y="528"/>
                  </a:lnTo>
                  <a:lnTo>
                    <a:pt x="225" y="525"/>
                  </a:lnTo>
                  <a:lnTo>
                    <a:pt x="225" y="519"/>
                  </a:lnTo>
                  <a:lnTo>
                    <a:pt x="225" y="513"/>
                  </a:lnTo>
                  <a:lnTo>
                    <a:pt x="225" y="508"/>
                  </a:lnTo>
                  <a:lnTo>
                    <a:pt x="225" y="502"/>
                  </a:lnTo>
                  <a:lnTo>
                    <a:pt x="225" y="496"/>
                  </a:lnTo>
                  <a:lnTo>
                    <a:pt x="225" y="490"/>
                  </a:lnTo>
                  <a:lnTo>
                    <a:pt x="225" y="483"/>
                  </a:lnTo>
                  <a:lnTo>
                    <a:pt x="225" y="477"/>
                  </a:lnTo>
                  <a:lnTo>
                    <a:pt x="227" y="471"/>
                  </a:lnTo>
                  <a:lnTo>
                    <a:pt x="227" y="464"/>
                  </a:lnTo>
                  <a:lnTo>
                    <a:pt x="227" y="456"/>
                  </a:lnTo>
                  <a:lnTo>
                    <a:pt x="227" y="449"/>
                  </a:lnTo>
                  <a:lnTo>
                    <a:pt x="227" y="441"/>
                  </a:lnTo>
                  <a:lnTo>
                    <a:pt x="227" y="435"/>
                  </a:lnTo>
                  <a:lnTo>
                    <a:pt x="227" y="426"/>
                  </a:lnTo>
                  <a:lnTo>
                    <a:pt x="227" y="418"/>
                  </a:lnTo>
                  <a:lnTo>
                    <a:pt x="227" y="413"/>
                  </a:lnTo>
                  <a:lnTo>
                    <a:pt x="229" y="405"/>
                  </a:lnTo>
                  <a:lnTo>
                    <a:pt x="229" y="395"/>
                  </a:lnTo>
                  <a:lnTo>
                    <a:pt x="229" y="388"/>
                  </a:lnTo>
                  <a:lnTo>
                    <a:pt x="229" y="380"/>
                  </a:lnTo>
                  <a:lnTo>
                    <a:pt x="229" y="373"/>
                  </a:lnTo>
                  <a:lnTo>
                    <a:pt x="229" y="365"/>
                  </a:lnTo>
                  <a:lnTo>
                    <a:pt x="229" y="357"/>
                  </a:lnTo>
                  <a:lnTo>
                    <a:pt x="229" y="350"/>
                  </a:lnTo>
                  <a:lnTo>
                    <a:pt x="230" y="342"/>
                  </a:lnTo>
                  <a:lnTo>
                    <a:pt x="230" y="333"/>
                  </a:lnTo>
                  <a:lnTo>
                    <a:pt x="230" y="325"/>
                  </a:lnTo>
                  <a:lnTo>
                    <a:pt x="230" y="319"/>
                  </a:lnTo>
                  <a:lnTo>
                    <a:pt x="230" y="312"/>
                  </a:lnTo>
                  <a:lnTo>
                    <a:pt x="230" y="304"/>
                  </a:lnTo>
                  <a:lnTo>
                    <a:pt x="230" y="297"/>
                  </a:lnTo>
                  <a:lnTo>
                    <a:pt x="230" y="289"/>
                  </a:lnTo>
                  <a:lnTo>
                    <a:pt x="230" y="281"/>
                  </a:lnTo>
                  <a:lnTo>
                    <a:pt x="230" y="274"/>
                  </a:lnTo>
                  <a:lnTo>
                    <a:pt x="230" y="268"/>
                  </a:lnTo>
                  <a:lnTo>
                    <a:pt x="230" y="261"/>
                  </a:lnTo>
                  <a:lnTo>
                    <a:pt x="230" y="255"/>
                  </a:lnTo>
                  <a:lnTo>
                    <a:pt x="230" y="249"/>
                  </a:lnTo>
                  <a:lnTo>
                    <a:pt x="232" y="243"/>
                  </a:lnTo>
                  <a:lnTo>
                    <a:pt x="232" y="236"/>
                  </a:lnTo>
                  <a:lnTo>
                    <a:pt x="232" y="232"/>
                  </a:lnTo>
                  <a:lnTo>
                    <a:pt x="232" y="226"/>
                  </a:lnTo>
                  <a:lnTo>
                    <a:pt x="232" y="221"/>
                  </a:lnTo>
                  <a:lnTo>
                    <a:pt x="232" y="217"/>
                  </a:lnTo>
                  <a:lnTo>
                    <a:pt x="232" y="213"/>
                  </a:lnTo>
                  <a:lnTo>
                    <a:pt x="232" y="207"/>
                  </a:lnTo>
                  <a:lnTo>
                    <a:pt x="232" y="203"/>
                  </a:lnTo>
                  <a:lnTo>
                    <a:pt x="232" y="200"/>
                  </a:lnTo>
                  <a:lnTo>
                    <a:pt x="232" y="198"/>
                  </a:lnTo>
                  <a:lnTo>
                    <a:pt x="232" y="194"/>
                  </a:lnTo>
                  <a:lnTo>
                    <a:pt x="232" y="192"/>
                  </a:lnTo>
                  <a:lnTo>
                    <a:pt x="232" y="188"/>
                  </a:lnTo>
                  <a:lnTo>
                    <a:pt x="232" y="184"/>
                  </a:lnTo>
                  <a:lnTo>
                    <a:pt x="234" y="184"/>
                  </a:lnTo>
                  <a:lnTo>
                    <a:pt x="2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>
                <a:spcBef>
                  <a:spcPct val="20000"/>
                </a:spcBef>
                <a:buClr>
                  <a:schemeClr val="accent2"/>
                </a:buClr>
                <a:buFontTx/>
                <a:buChar char="•"/>
              </a:pPr>
              <a:endParaRPr lang="en-US" sz="2400" b="0">
                <a:solidFill>
                  <a:schemeClr val="bg2"/>
                </a:solidFill>
                <a:latin typeface="Tahoma" charset="0"/>
              </a:endParaRPr>
            </a:p>
          </p:txBody>
        </p:sp>
        <p:sp>
          <p:nvSpPr>
            <p:cNvPr id="43049" name="Freeform 38"/>
            <p:cNvSpPr>
              <a:spLocks/>
            </p:cNvSpPr>
            <p:nvPr/>
          </p:nvSpPr>
          <p:spPr bwMode="auto">
            <a:xfrm>
              <a:off x="3853" y="1678"/>
              <a:ext cx="18" cy="17"/>
            </a:xfrm>
            <a:custGeom>
              <a:avLst/>
              <a:gdLst>
                <a:gd name="T0" fmla="*/ 1 w 36"/>
                <a:gd name="T1" fmla="*/ 0 h 34"/>
                <a:gd name="T2" fmla="*/ 1 w 36"/>
                <a:gd name="T3" fmla="*/ 0 h 34"/>
                <a:gd name="T4" fmla="*/ 1 w 36"/>
                <a:gd name="T5" fmla="*/ 0 h 34"/>
                <a:gd name="T6" fmla="*/ 1 w 36"/>
                <a:gd name="T7" fmla="*/ 1 h 34"/>
                <a:gd name="T8" fmla="*/ 1 w 36"/>
                <a:gd name="T9" fmla="*/ 1 h 34"/>
                <a:gd name="T10" fmla="*/ 1 w 36"/>
                <a:gd name="T11" fmla="*/ 1 h 34"/>
                <a:gd name="T12" fmla="*/ 1 w 36"/>
                <a:gd name="T13" fmla="*/ 1 h 34"/>
                <a:gd name="T14" fmla="*/ 0 w 36"/>
                <a:gd name="T15" fmla="*/ 1 h 34"/>
                <a:gd name="T16" fmla="*/ 0 w 36"/>
                <a:gd name="T17" fmla="*/ 1 h 34"/>
                <a:gd name="T18" fmla="*/ 1 w 36"/>
                <a:gd name="T19" fmla="*/ 1 h 34"/>
                <a:gd name="T20" fmla="*/ 1 w 36"/>
                <a:gd name="T21" fmla="*/ 1 h 34"/>
                <a:gd name="T22" fmla="*/ 1 w 36"/>
                <a:gd name="T23" fmla="*/ 1 h 34"/>
                <a:gd name="T24" fmla="*/ 1 w 36"/>
                <a:gd name="T25" fmla="*/ 1 h 34"/>
                <a:gd name="T26" fmla="*/ 1 w 36"/>
                <a:gd name="T27" fmla="*/ 1 h 34"/>
                <a:gd name="T28" fmla="*/ 1 w 36"/>
                <a:gd name="T29" fmla="*/ 1 h 34"/>
                <a:gd name="T30" fmla="*/ 1 w 36"/>
                <a:gd name="T31" fmla="*/ 1 h 34"/>
                <a:gd name="T32" fmla="*/ 1 w 36"/>
                <a:gd name="T33" fmla="*/ 1 h 34"/>
                <a:gd name="T34" fmla="*/ 1 w 36"/>
                <a:gd name="T35" fmla="*/ 1 h 34"/>
                <a:gd name="T36" fmla="*/ 1 w 36"/>
                <a:gd name="T37" fmla="*/ 1 h 34"/>
                <a:gd name="T38" fmla="*/ 1 w 36"/>
                <a:gd name="T39" fmla="*/ 1 h 34"/>
                <a:gd name="T40" fmla="*/ 1 w 36"/>
                <a:gd name="T41" fmla="*/ 1 h 34"/>
                <a:gd name="T42" fmla="*/ 1 w 36"/>
                <a:gd name="T43" fmla="*/ 1 h 34"/>
                <a:gd name="T44" fmla="*/ 1 w 36"/>
                <a:gd name="T45" fmla="*/ 1 h 34"/>
                <a:gd name="T46" fmla="*/ 1 w 36"/>
                <a:gd name="T47" fmla="*/ 1 h 34"/>
                <a:gd name="T48" fmla="*/ 1 w 36"/>
                <a:gd name="T49" fmla="*/ 1 h 34"/>
                <a:gd name="T50" fmla="*/ 1 w 36"/>
                <a:gd name="T51" fmla="*/ 0 h 34"/>
                <a:gd name="T52" fmla="*/ 1 w 36"/>
                <a:gd name="T53" fmla="*/ 0 h 34"/>
                <a:gd name="T54" fmla="*/ 1 w 36"/>
                <a:gd name="T55" fmla="*/ 0 h 34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36"/>
                <a:gd name="T85" fmla="*/ 0 h 34"/>
                <a:gd name="T86" fmla="*/ 36 w 36"/>
                <a:gd name="T87" fmla="*/ 34 h 34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36" h="34">
                  <a:moveTo>
                    <a:pt x="23" y="0"/>
                  </a:moveTo>
                  <a:lnTo>
                    <a:pt x="19" y="0"/>
                  </a:lnTo>
                  <a:lnTo>
                    <a:pt x="17" y="0"/>
                  </a:lnTo>
                  <a:lnTo>
                    <a:pt x="14" y="2"/>
                  </a:lnTo>
                  <a:lnTo>
                    <a:pt x="12" y="2"/>
                  </a:lnTo>
                  <a:lnTo>
                    <a:pt x="6" y="4"/>
                  </a:lnTo>
                  <a:lnTo>
                    <a:pt x="4" y="7"/>
                  </a:lnTo>
                  <a:lnTo>
                    <a:pt x="0" y="9"/>
                  </a:lnTo>
                  <a:lnTo>
                    <a:pt x="0" y="15"/>
                  </a:lnTo>
                  <a:lnTo>
                    <a:pt x="2" y="19"/>
                  </a:lnTo>
                  <a:lnTo>
                    <a:pt x="4" y="25"/>
                  </a:lnTo>
                  <a:lnTo>
                    <a:pt x="8" y="28"/>
                  </a:lnTo>
                  <a:lnTo>
                    <a:pt x="12" y="32"/>
                  </a:lnTo>
                  <a:lnTo>
                    <a:pt x="15" y="34"/>
                  </a:lnTo>
                  <a:lnTo>
                    <a:pt x="21" y="34"/>
                  </a:lnTo>
                  <a:lnTo>
                    <a:pt x="27" y="32"/>
                  </a:lnTo>
                  <a:lnTo>
                    <a:pt x="31" y="28"/>
                  </a:lnTo>
                  <a:lnTo>
                    <a:pt x="34" y="25"/>
                  </a:lnTo>
                  <a:lnTo>
                    <a:pt x="36" y="19"/>
                  </a:lnTo>
                  <a:lnTo>
                    <a:pt x="34" y="17"/>
                  </a:lnTo>
                  <a:lnTo>
                    <a:pt x="34" y="13"/>
                  </a:lnTo>
                  <a:lnTo>
                    <a:pt x="34" y="11"/>
                  </a:lnTo>
                  <a:lnTo>
                    <a:pt x="34" y="9"/>
                  </a:lnTo>
                  <a:lnTo>
                    <a:pt x="33" y="6"/>
                  </a:lnTo>
                  <a:lnTo>
                    <a:pt x="31" y="4"/>
                  </a:lnTo>
                  <a:lnTo>
                    <a:pt x="25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>
                <a:spcBef>
                  <a:spcPct val="20000"/>
                </a:spcBef>
                <a:buClr>
                  <a:schemeClr val="accent2"/>
                </a:buClr>
                <a:buFontTx/>
                <a:buChar char="•"/>
              </a:pPr>
              <a:endParaRPr lang="en-US" sz="2400" b="0">
                <a:solidFill>
                  <a:schemeClr val="bg2"/>
                </a:solidFill>
                <a:latin typeface="Tahoma" charset="0"/>
              </a:endParaRPr>
            </a:p>
          </p:txBody>
        </p:sp>
        <p:sp>
          <p:nvSpPr>
            <p:cNvPr id="43050" name="Freeform 39"/>
            <p:cNvSpPr>
              <a:spLocks/>
            </p:cNvSpPr>
            <p:nvPr/>
          </p:nvSpPr>
          <p:spPr bwMode="auto">
            <a:xfrm>
              <a:off x="3852" y="1737"/>
              <a:ext cx="17" cy="17"/>
            </a:xfrm>
            <a:custGeom>
              <a:avLst/>
              <a:gdLst>
                <a:gd name="T0" fmla="*/ 0 w 35"/>
                <a:gd name="T1" fmla="*/ 0 h 34"/>
                <a:gd name="T2" fmla="*/ 0 w 35"/>
                <a:gd name="T3" fmla="*/ 0 h 34"/>
                <a:gd name="T4" fmla="*/ 0 w 35"/>
                <a:gd name="T5" fmla="*/ 0 h 34"/>
                <a:gd name="T6" fmla="*/ 0 w 35"/>
                <a:gd name="T7" fmla="*/ 1 h 34"/>
                <a:gd name="T8" fmla="*/ 0 w 35"/>
                <a:gd name="T9" fmla="*/ 1 h 34"/>
                <a:gd name="T10" fmla="*/ 0 w 35"/>
                <a:gd name="T11" fmla="*/ 1 h 34"/>
                <a:gd name="T12" fmla="*/ 0 w 35"/>
                <a:gd name="T13" fmla="*/ 1 h 34"/>
                <a:gd name="T14" fmla="*/ 0 w 35"/>
                <a:gd name="T15" fmla="*/ 1 h 34"/>
                <a:gd name="T16" fmla="*/ 0 w 35"/>
                <a:gd name="T17" fmla="*/ 1 h 34"/>
                <a:gd name="T18" fmla="*/ 0 w 35"/>
                <a:gd name="T19" fmla="*/ 1 h 34"/>
                <a:gd name="T20" fmla="*/ 0 w 35"/>
                <a:gd name="T21" fmla="*/ 1 h 34"/>
                <a:gd name="T22" fmla="*/ 0 w 35"/>
                <a:gd name="T23" fmla="*/ 1 h 34"/>
                <a:gd name="T24" fmla="*/ 0 w 35"/>
                <a:gd name="T25" fmla="*/ 1 h 34"/>
                <a:gd name="T26" fmla="*/ 0 w 35"/>
                <a:gd name="T27" fmla="*/ 1 h 34"/>
                <a:gd name="T28" fmla="*/ 0 w 35"/>
                <a:gd name="T29" fmla="*/ 1 h 34"/>
                <a:gd name="T30" fmla="*/ 0 w 35"/>
                <a:gd name="T31" fmla="*/ 1 h 34"/>
                <a:gd name="T32" fmla="*/ 0 w 35"/>
                <a:gd name="T33" fmla="*/ 1 h 34"/>
                <a:gd name="T34" fmla="*/ 0 w 35"/>
                <a:gd name="T35" fmla="*/ 1 h 34"/>
                <a:gd name="T36" fmla="*/ 0 w 35"/>
                <a:gd name="T37" fmla="*/ 1 h 34"/>
                <a:gd name="T38" fmla="*/ 0 w 35"/>
                <a:gd name="T39" fmla="*/ 1 h 34"/>
                <a:gd name="T40" fmla="*/ 0 w 35"/>
                <a:gd name="T41" fmla="*/ 1 h 34"/>
                <a:gd name="T42" fmla="*/ 0 w 35"/>
                <a:gd name="T43" fmla="*/ 1 h 34"/>
                <a:gd name="T44" fmla="*/ 0 w 35"/>
                <a:gd name="T45" fmla="*/ 1 h 34"/>
                <a:gd name="T46" fmla="*/ 0 w 35"/>
                <a:gd name="T47" fmla="*/ 1 h 34"/>
                <a:gd name="T48" fmla="*/ 0 w 35"/>
                <a:gd name="T49" fmla="*/ 1 h 34"/>
                <a:gd name="T50" fmla="*/ 0 w 35"/>
                <a:gd name="T51" fmla="*/ 1 h 34"/>
                <a:gd name="T52" fmla="*/ 0 w 35"/>
                <a:gd name="T53" fmla="*/ 1 h 34"/>
                <a:gd name="T54" fmla="*/ 0 w 35"/>
                <a:gd name="T55" fmla="*/ 1 h 34"/>
                <a:gd name="T56" fmla="*/ 0 w 35"/>
                <a:gd name="T57" fmla="*/ 0 h 34"/>
                <a:gd name="T58" fmla="*/ 0 w 35"/>
                <a:gd name="T59" fmla="*/ 0 h 34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35"/>
                <a:gd name="T91" fmla="*/ 0 h 34"/>
                <a:gd name="T92" fmla="*/ 35 w 35"/>
                <a:gd name="T93" fmla="*/ 34 h 34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35" h="34">
                  <a:moveTo>
                    <a:pt x="21" y="0"/>
                  </a:moveTo>
                  <a:lnTo>
                    <a:pt x="17" y="0"/>
                  </a:lnTo>
                  <a:lnTo>
                    <a:pt x="16" y="0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6" y="5"/>
                  </a:lnTo>
                  <a:lnTo>
                    <a:pt x="2" y="7"/>
                  </a:lnTo>
                  <a:lnTo>
                    <a:pt x="0" y="11"/>
                  </a:lnTo>
                  <a:lnTo>
                    <a:pt x="0" y="17"/>
                  </a:lnTo>
                  <a:lnTo>
                    <a:pt x="0" y="21"/>
                  </a:lnTo>
                  <a:lnTo>
                    <a:pt x="2" y="26"/>
                  </a:lnTo>
                  <a:lnTo>
                    <a:pt x="6" y="30"/>
                  </a:lnTo>
                  <a:lnTo>
                    <a:pt x="12" y="34"/>
                  </a:lnTo>
                  <a:lnTo>
                    <a:pt x="16" y="34"/>
                  </a:lnTo>
                  <a:lnTo>
                    <a:pt x="21" y="34"/>
                  </a:lnTo>
                  <a:lnTo>
                    <a:pt x="25" y="32"/>
                  </a:lnTo>
                  <a:lnTo>
                    <a:pt x="29" y="30"/>
                  </a:lnTo>
                  <a:lnTo>
                    <a:pt x="31" y="26"/>
                  </a:lnTo>
                  <a:lnTo>
                    <a:pt x="33" y="24"/>
                  </a:lnTo>
                  <a:lnTo>
                    <a:pt x="33" y="23"/>
                  </a:lnTo>
                  <a:lnTo>
                    <a:pt x="35" y="19"/>
                  </a:lnTo>
                  <a:lnTo>
                    <a:pt x="35" y="17"/>
                  </a:lnTo>
                  <a:lnTo>
                    <a:pt x="35" y="13"/>
                  </a:lnTo>
                  <a:lnTo>
                    <a:pt x="33" y="11"/>
                  </a:lnTo>
                  <a:lnTo>
                    <a:pt x="33" y="9"/>
                  </a:lnTo>
                  <a:lnTo>
                    <a:pt x="31" y="5"/>
                  </a:lnTo>
                  <a:lnTo>
                    <a:pt x="29" y="4"/>
                  </a:lnTo>
                  <a:lnTo>
                    <a:pt x="23" y="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>
                <a:spcBef>
                  <a:spcPct val="20000"/>
                </a:spcBef>
                <a:buClr>
                  <a:schemeClr val="accent2"/>
                </a:buClr>
                <a:buFontTx/>
                <a:buChar char="•"/>
              </a:pPr>
              <a:endParaRPr lang="en-US" sz="2400" b="0">
                <a:solidFill>
                  <a:schemeClr val="bg2"/>
                </a:solidFill>
                <a:latin typeface="Tahoma" charset="0"/>
              </a:endParaRPr>
            </a:p>
          </p:txBody>
        </p:sp>
        <p:sp>
          <p:nvSpPr>
            <p:cNvPr id="43051" name="Freeform 40"/>
            <p:cNvSpPr>
              <a:spLocks/>
            </p:cNvSpPr>
            <p:nvPr/>
          </p:nvSpPr>
          <p:spPr bwMode="auto">
            <a:xfrm>
              <a:off x="3851" y="1783"/>
              <a:ext cx="17" cy="18"/>
            </a:xfrm>
            <a:custGeom>
              <a:avLst/>
              <a:gdLst>
                <a:gd name="T0" fmla="*/ 0 w 35"/>
                <a:gd name="T1" fmla="*/ 0 h 34"/>
                <a:gd name="T2" fmla="*/ 0 w 35"/>
                <a:gd name="T3" fmla="*/ 0 h 34"/>
                <a:gd name="T4" fmla="*/ 0 w 35"/>
                <a:gd name="T5" fmla="*/ 0 h 34"/>
                <a:gd name="T6" fmla="*/ 0 w 35"/>
                <a:gd name="T7" fmla="*/ 0 h 34"/>
                <a:gd name="T8" fmla="*/ 0 w 35"/>
                <a:gd name="T9" fmla="*/ 1 h 34"/>
                <a:gd name="T10" fmla="*/ 0 w 35"/>
                <a:gd name="T11" fmla="*/ 1 h 34"/>
                <a:gd name="T12" fmla="*/ 0 w 35"/>
                <a:gd name="T13" fmla="*/ 1 h 34"/>
                <a:gd name="T14" fmla="*/ 0 w 35"/>
                <a:gd name="T15" fmla="*/ 1 h 34"/>
                <a:gd name="T16" fmla="*/ 0 w 35"/>
                <a:gd name="T17" fmla="*/ 1 h 34"/>
                <a:gd name="T18" fmla="*/ 0 w 35"/>
                <a:gd name="T19" fmla="*/ 1 h 34"/>
                <a:gd name="T20" fmla="*/ 0 w 35"/>
                <a:gd name="T21" fmla="*/ 1 h 34"/>
                <a:gd name="T22" fmla="*/ 0 w 35"/>
                <a:gd name="T23" fmla="*/ 1 h 34"/>
                <a:gd name="T24" fmla="*/ 0 w 35"/>
                <a:gd name="T25" fmla="*/ 1 h 34"/>
                <a:gd name="T26" fmla="*/ 0 w 35"/>
                <a:gd name="T27" fmla="*/ 1 h 34"/>
                <a:gd name="T28" fmla="*/ 0 w 35"/>
                <a:gd name="T29" fmla="*/ 1 h 34"/>
                <a:gd name="T30" fmla="*/ 0 w 35"/>
                <a:gd name="T31" fmla="*/ 1 h 34"/>
                <a:gd name="T32" fmla="*/ 0 w 35"/>
                <a:gd name="T33" fmla="*/ 1 h 34"/>
                <a:gd name="T34" fmla="*/ 0 w 35"/>
                <a:gd name="T35" fmla="*/ 1 h 34"/>
                <a:gd name="T36" fmla="*/ 0 w 35"/>
                <a:gd name="T37" fmla="*/ 1 h 34"/>
                <a:gd name="T38" fmla="*/ 0 w 35"/>
                <a:gd name="T39" fmla="*/ 1 h 34"/>
                <a:gd name="T40" fmla="*/ 0 w 35"/>
                <a:gd name="T41" fmla="*/ 1 h 34"/>
                <a:gd name="T42" fmla="*/ 0 w 35"/>
                <a:gd name="T43" fmla="*/ 1 h 34"/>
                <a:gd name="T44" fmla="*/ 0 w 35"/>
                <a:gd name="T45" fmla="*/ 1 h 34"/>
                <a:gd name="T46" fmla="*/ 0 w 35"/>
                <a:gd name="T47" fmla="*/ 1 h 34"/>
                <a:gd name="T48" fmla="*/ 0 w 35"/>
                <a:gd name="T49" fmla="*/ 1 h 34"/>
                <a:gd name="T50" fmla="*/ 0 w 35"/>
                <a:gd name="T51" fmla="*/ 1 h 34"/>
                <a:gd name="T52" fmla="*/ 0 w 35"/>
                <a:gd name="T53" fmla="*/ 1 h 34"/>
                <a:gd name="T54" fmla="*/ 0 w 35"/>
                <a:gd name="T55" fmla="*/ 0 h 34"/>
                <a:gd name="T56" fmla="*/ 0 w 35"/>
                <a:gd name="T57" fmla="*/ 0 h 34"/>
                <a:gd name="T58" fmla="*/ 0 w 35"/>
                <a:gd name="T59" fmla="*/ 0 h 34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35"/>
                <a:gd name="T91" fmla="*/ 0 h 34"/>
                <a:gd name="T92" fmla="*/ 35 w 35"/>
                <a:gd name="T93" fmla="*/ 34 h 34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35" h="34">
                  <a:moveTo>
                    <a:pt x="21" y="0"/>
                  </a:moveTo>
                  <a:lnTo>
                    <a:pt x="18" y="0"/>
                  </a:lnTo>
                  <a:lnTo>
                    <a:pt x="16" y="0"/>
                  </a:lnTo>
                  <a:lnTo>
                    <a:pt x="12" y="0"/>
                  </a:lnTo>
                  <a:lnTo>
                    <a:pt x="10" y="2"/>
                  </a:lnTo>
                  <a:lnTo>
                    <a:pt x="6" y="4"/>
                  </a:lnTo>
                  <a:lnTo>
                    <a:pt x="2" y="7"/>
                  </a:lnTo>
                  <a:lnTo>
                    <a:pt x="0" y="11"/>
                  </a:lnTo>
                  <a:lnTo>
                    <a:pt x="0" y="15"/>
                  </a:lnTo>
                  <a:lnTo>
                    <a:pt x="0" y="21"/>
                  </a:lnTo>
                  <a:lnTo>
                    <a:pt x="2" y="26"/>
                  </a:lnTo>
                  <a:lnTo>
                    <a:pt x="6" y="30"/>
                  </a:lnTo>
                  <a:lnTo>
                    <a:pt x="12" y="32"/>
                  </a:lnTo>
                  <a:lnTo>
                    <a:pt x="16" y="34"/>
                  </a:lnTo>
                  <a:lnTo>
                    <a:pt x="21" y="34"/>
                  </a:lnTo>
                  <a:lnTo>
                    <a:pt x="25" y="32"/>
                  </a:lnTo>
                  <a:lnTo>
                    <a:pt x="29" y="28"/>
                  </a:lnTo>
                  <a:lnTo>
                    <a:pt x="31" y="26"/>
                  </a:lnTo>
                  <a:lnTo>
                    <a:pt x="33" y="25"/>
                  </a:lnTo>
                  <a:lnTo>
                    <a:pt x="33" y="21"/>
                  </a:lnTo>
                  <a:lnTo>
                    <a:pt x="35" y="19"/>
                  </a:lnTo>
                  <a:lnTo>
                    <a:pt x="35" y="15"/>
                  </a:lnTo>
                  <a:lnTo>
                    <a:pt x="35" y="13"/>
                  </a:lnTo>
                  <a:lnTo>
                    <a:pt x="33" y="9"/>
                  </a:lnTo>
                  <a:lnTo>
                    <a:pt x="33" y="7"/>
                  </a:lnTo>
                  <a:lnTo>
                    <a:pt x="31" y="4"/>
                  </a:lnTo>
                  <a:lnTo>
                    <a:pt x="29" y="2"/>
                  </a:lnTo>
                  <a:lnTo>
                    <a:pt x="23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>
                <a:spcBef>
                  <a:spcPct val="20000"/>
                </a:spcBef>
                <a:buClr>
                  <a:schemeClr val="accent2"/>
                </a:buClr>
                <a:buFontTx/>
                <a:buChar char="•"/>
              </a:pPr>
              <a:endParaRPr lang="en-US" sz="2400" b="0">
                <a:solidFill>
                  <a:schemeClr val="bg2"/>
                </a:solidFill>
                <a:latin typeface="Tahoma" charset="0"/>
              </a:endParaRPr>
            </a:p>
          </p:txBody>
        </p:sp>
        <p:sp>
          <p:nvSpPr>
            <p:cNvPr id="43052" name="Freeform 41"/>
            <p:cNvSpPr>
              <a:spLocks/>
            </p:cNvSpPr>
            <p:nvPr/>
          </p:nvSpPr>
          <p:spPr bwMode="auto">
            <a:xfrm>
              <a:off x="3850" y="1830"/>
              <a:ext cx="17" cy="16"/>
            </a:xfrm>
            <a:custGeom>
              <a:avLst/>
              <a:gdLst>
                <a:gd name="T0" fmla="*/ 1 w 34"/>
                <a:gd name="T1" fmla="*/ 0 h 32"/>
                <a:gd name="T2" fmla="*/ 1 w 34"/>
                <a:gd name="T3" fmla="*/ 0 h 32"/>
                <a:gd name="T4" fmla="*/ 1 w 34"/>
                <a:gd name="T5" fmla="*/ 0 h 32"/>
                <a:gd name="T6" fmla="*/ 1 w 34"/>
                <a:gd name="T7" fmla="*/ 1 h 32"/>
                <a:gd name="T8" fmla="*/ 1 w 34"/>
                <a:gd name="T9" fmla="*/ 1 h 32"/>
                <a:gd name="T10" fmla="*/ 1 w 34"/>
                <a:gd name="T11" fmla="*/ 1 h 32"/>
                <a:gd name="T12" fmla="*/ 1 w 34"/>
                <a:gd name="T13" fmla="*/ 1 h 32"/>
                <a:gd name="T14" fmla="*/ 0 w 34"/>
                <a:gd name="T15" fmla="*/ 1 h 32"/>
                <a:gd name="T16" fmla="*/ 0 w 34"/>
                <a:gd name="T17" fmla="*/ 1 h 32"/>
                <a:gd name="T18" fmla="*/ 0 w 34"/>
                <a:gd name="T19" fmla="*/ 1 h 32"/>
                <a:gd name="T20" fmla="*/ 1 w 34"/>
                <a:gd name="T21" fmla="*/ 1 h 32"/>
                <a:gd name="T22" fmla="*/ 1 w 34"/>
                <a:gd name="T23" fmla="*/ 1 h 32"/>
                <a:gd name="T24" fmla="*/ 1 w 34"/>
                <a:gd name="T25" fmla="*/ 1 h 32"/>
                <a:gd name="T26" fmla="*/ 1 w 34"/>
                <a:gd name="T27" fmla="*/ 1 h 32"/>
                <a:gd name="T28" fmla="*/ 1 w 34"/>
                <a:gd name="T29" fmla="*/ 1 h 32"/>
                <a:gd name="T30" fmla="*/ 1 w 34"/>
                <a:gd name="T31" fmla="*/ 1 h 32"/>
                <a:gd name="T32" fmla="*/ 1 w 34"/>
                <a:gd name="T33" fmla="*/ 1 h 32"/>
                <a:gd name="T34" fmla="*/ 1 w 34"/>
                <a:gd name="T35" fmla="*/ 1 h 32"/>
                <a:gd name="T36" fmla="*/ 1 w 34"/>
                <a:gd name="T37" fmla="*/ 1 h 32"/>
                <a:gd name="T38" fmla="*/ 1 w 34"/>
                <a:gd name="T39" fmla="*/ 1 h 32"/>
                <a:gd name="T40" fmla="*/ 1 w 34"/>
                <a:gd name="T41" fmla="*/ 1 h 32"/>
                <a:gd name="T42" fmla="*/ 1 w 34"/>
                <a:gd name="T43" fmla="*/ 1 h 32"/>
                <a:gd name="T44" fmla="*/ 1 w 34"/>
                <a:gd name="T45" fmla="*/ 1 h 32"/>
                <a:gd name="T46" fmla="*/ 1 w 34"/>
                <a:gd name="T47" fmla="*/ 1 h 32"/>
                <a:gd name="T48" fmla="*/ 1 w 34"/>
                <a:gd name="T49" fmla="*/ 1 h 32"/>
                <a:gd name="T50" fmla="*/ 1 w 34"/>
                <a:gd name="T51" fmla="*/ 1 h 32"/>
                <a:gd name="T52" fmla="*/ 1 w 34"/>
                <a:gd name="T53" fmla="*/ 1 h 32"/>
                <a:gd name="T54" fmla="*/ 1 w 34"/>
                <a:gd name="T55" fmla="*/ 0 h 32"/>
                <a:gd name="T56" fmla="*/ 1 w 34"/>
                <a:gd name="T57" fmla="*/ 0 h 32"/>
                <a:gd name="T58" fmla="*/ 1 w 34"/>
                <a:gd name="T59" fmla="*/ 0 h 32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34"/>
                <a:gd name="T91" fmla="*/ 0 h 32"/>
                <a:gd name="T92" fmla="*/ 34 w 34"/>
                <a:gd name="T93" fmla="*/ 32 h 32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34" h="32">
                  <a:moveTo>
                    <a:pt x="22" y="0"/>
                  </a:moveTo>
                  <a:lnTo>
                    <a:pt x="17" y="0"/>
                  </a:lnTo>
                  <a:lnTo>
                    <a:pt x="15" y="0"/>
                  </a:lnTo>
                  <a:lnTo>
                    <a:pt x="11" y="2"/>
                  </a:lnTo>
                  <a:lnTo>
                    <a:pt x="9" y="2"/>
                  </a:lnTo>
                  <a:lnTo>
                    <a:pt x="5" y="4"/>
                  </a:lnTo>
                  <a:lnTo>
                    <a:pt x="1" y="8"/>
                  </a:lnTo>
                  <a:lnTo>
                    <a:pt x="0" y="9"/>
                  </a:lnTo>
                  <a:lnTo>
                    <a:pt x="0" y="15"/>
                  </a:lnTo>
                  <a:lnTo>
                    <a:pt x="0" y="19"/>
                  </a:lnTo>
                  <a:lnTo>
                    <a:pt x="1" y="25"/>
                  </a:lnTo>
                  <a:lnTo>
                    <a:pt x="5" y="28"/>
                  </a:lnTo>
                  <a:lnTo>
                    <a:pt x="9" y="32"/>
                  </a:lnTo>
                  <a:lnTo>
                    <a:pt x="15" y="32"/>
                  </a:lnTo>
                  <a:lnTo>
                    <a:pt x="20" y="32"/>
                  </a:lnTo>
                  <a:lnTo>
                    <a:pt x="24" y="30"/>
                  </a:lnTo>
                  <a:lnTo>
                    <a:pt x="28" y="28"/>
                  </a:lnTo>
                  <a:lnTo>
                    <a:pt x="30" y="25"/>
                  </a:lnTo>
                  <a:lnTo>
                    <a:pt x="32" y="23"/>
                  </a:lnTo>
                  <a:lnTo>
                    <a:pt x="32" y="21"/>
                  </a:lnTo>
                  <a:lnTo>
                    <a:pt x="34" y="17"/>
                  </a:lnTo>
                  <a:lnTo>
                    <a:pt x="34" y="13"/>
                  </a:lnTo>
                  <a:lnTo>
                    <a:pt x="34" y="11"/>
                  </a:lnTo>
                  <a:lnTo>
                    <a:pt x="32" y="9"/>
                  </a:lnTo>
                  <a:lnTo>
                    <a:pt x="32" y="8"/>
                  </a:lnTo>
                  <a:lnTo>
                    <a:pt x="30" y="4"/>
                  </a:lnTo>
                  <a:lnTo>
                    <a:pt x="28" y="2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>
                <a:spcBef>
                  <a:spcPct val="20000"/>
                </a:spcBef>
                <a:buClr>
                  <a:schemeClr val="accent2"/>
                </a:buClr>
                <a:buFontTx/>
                <a:buChar char="•"/>
              </a:pPr>
              <a:endParaRPr lang="en-US" sz="2400" b="0">
                <a:solidFill>
                  <a:schemeClr val="bg2"/>
                </a:solidFill>
                <a:latin typeface="Tahoma" charset="0"/>
              </a:endParaRPr>
            </a:p>
          </p:txBody>
        </p:sp>
        <p:sp>
          <p:nvSpPr>
            <p:cNvPr id="43053" name="Freeform 42"/>
            <p:cNvSpPr>
              <a:spLocks/>
            </p:cNvSpPr>
            <p:nvPr/>
          </p:nvSpPr>
          <p:spPr bwMode="auto">
            <a:xfrm>
              <a:off x="3848" y="1878"/>
              <a:ext cx="17" cy="17"/>
            </a:xfrm>
            <a:custGeom>
              <a:avLst/>
              <a:gdLst>
                <a:gd name="T0" fmla="*/ 1 w 34"/>
                <a:gd name="T1" fmla="*/ 0 h 34"/>
                <a:gd name="T2" fmla="*/ 1 w 34"/>
                <a:gd name="T3" fmla="*/ 0 h 34"/>
                <a:gd name="T4" fmla="*/ 1 w 34"/>
                <a:gd name="T5" fmla="*/ 0 h 34"/>
                <a:gd name="T6" fmla="*/ 1 w 34"/>
                <a:gd name="T7" fmla="*/ 1 h 34"/>
                <a:gd name="T8" fmla="*/ 1 w 34"/>
                <a:gd name="T9" fmla="*/ 1 h 34"/>
                <a:gd name="T10" fmla="*/ 1 w 34"/>
                <a:gd name="T11" fmla="*/ 1 h 34"/>
                <a:gd name="T12" fmla="*/ 1 w 34"/>
                <a:gd name="T13" fmla="*/ 1 h 34"/>
                <a:gd name="T14" fmla="*/ 0 w 34"/>
                <a:gd name="T15" fmla="*/ 1 h 34"/>
                <a:gd name="T16" fmla="*/ 0 w 34"/>
                <a:gd name="T17" fmla="*/ 1 h 34"/>
                <a:gd name="T18" fmla="*/ 0 w 34"/>
                <a:gd name="T19" fmla="*/ 1 h 34"/>
                <a:gd name="T20" fmla="*/ 1 w 34"/>
                <a:gd name="T21" fmla="*/ 1 h 34"/>
                <a:gd name="T22" fmla="*/ 1 w 34"/>
                <a:gd name="T23" fmla="*/ 1 h 34"/>
                <a:gd name="T24" fmla="*/ 1 w 34"/>
                <a:gd name="T25" fmla="*/ 1 h 34"/>
                <a:gd name="T26" fmla="*/ 1 w 34"/>
                <a:gd name="T27" fmla="*/ 1 h 34"/>
                <a:gd name="T28" fmla="*/ 1 w 34"/>
                <a:gd name="T29" fmla="*/ 1 h 34"/>
                <a:gd name="T30" fmla="*/ 1 w 34"/>
                <a:gd name="T31" fmla="*/ 1 h 34"/>
                <a:gd name="T32" fmla="*/ 1 w 34"/>
                <a:gd name="T33" fmla="*/ 1 h 34"/>
                <a:gd name="T34" fmla="*/ 1 w 34"/>
                <a:gd name="T35" fmla="*/ 1 h 34"/>
                <a:gd name="T36" fmla="*/ 1 w 34"/>
                <a:gd name="T37" fmla="*/ 1 h 34"/>
                <a:gd name="T38" fmla="*/ 1 w 34"/>
                <a:gd name="T39" fmla="*/ 1 h 34"/>
                <a:gd name="T40" fmla="*/ 1 w 34"/>
                <a:gd name="T41" fmla="*/ 1 h 34"/>
                <a:gd name="T42" fmla="*/ 1 w 34"/>
                <a:gd name="T43" fmla="*/ 1 h 34"/>
                <a:gd name="T44" fmla="*/ 1 w 34"/>
                <a:gd name="T45" fmla="*/ 1 h 34"/>
                <a:gd name="T46" fmla="*/ 1 w 34"/>
                <a:gd name="T47" fmla="*/ 1 h 34"/>
                <a:gd name="T48" fmla="*/ 1 w 34"/>
                <a:gd name="T49" fmla="*/ 1 h 34"/>
                <a:gd name="T50" fmla="*/ 1 w 34"/>
                <a:gd name="T51" fmla="*/ 1 h 34"/>
                <a:gd name="T52" fmla="*/ 1 w 34"/>
                <a:gd name="T53" fmla="*/ 1 h 34"/>
                <a:gd name="T54" fmla="*/ 1 w 34"/>
                <a:gd name="T55" fmla="*/ 1 h 34"/>
                <a:gd name="T56" fmla="*/ 1 w 34"/>
                <a:gd name="T57" fmla="*/ 0 h 34"/>
                <a:gd name="T58" fmla="*/ 1 w 34"/>
                <a:gd name="T59" fmla="*/ 0 h 34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34"/>
                <a:gd name="T91" fmla="*/ 0 h 34"/>
                <a:gd name="T92" fmla="*/ 34 w 34"/>
                <a:gd name="T93" fmla="*/ 34 h 34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34" h="34">
                  <a:moveTo>
                    <a:pt x="23" y="0"/>
                  </a:moveTo>
                  <a:lnTo>
                    <a:pt x="19" y="0"/>
                  </a:lnTo>
                  <a:lnTo>
                    <a:pt x="15" y="0"/>
                  </a:lnTo>
                  <a:lnTo>
                    <a:pt x="11" y="2"/>
                  </a:lnTo>
                  <a:lnTo>
                    <a:pt x="9" y="2"/>
                  </a:lnTo>
                  <a:lnTo>
                    <a:pt x="5" y="4"/>
                  </a:lnTo>
                  <a:lnTo>
                    <a:pt x="2" y="8"/>
                  </a:lnTo>
                  <a:lnTo>
                    <a:pt x="0" y="11"/>
                  </a:lnTo>
                  <a:lnTo>
                    <a:pt x="0" y="17"/>
                  </a:lnTo>
                  <a:lnTo>
                    <a:pt x="0" y="21"/>
                  </a:lnTo>
                  <a:lnTo>
                    <a:pt x="4" y="27"/>
                  </a:lnTo>
                  <a:lnTo>
                    <a:pt x="5" y="30"/>
                  </a:lnTo>
                  <a:lnTo>
                    <a:pt x="11" y="34"/>
                  </a:lnTo>
                  <a:lnTo>
                    <a:pt x="15" y="34"/>
                  </a:lnTo>
                  <a:lnTo>
                    <a:pt x="21" y="34"/>
                  </a:lnTo>
                  <a:lnTo>
                    <a:pt x="24" y="32"/>
                  </a:lnTo>
                  <a:lnTo>
                    <a:pt x="30" y="30"/>
                  </a:lnTo>
                  <a:lnTo>
                    <a:pt x="30" y="27"/>
                  </a:lnTo>
                  <a:lnTo>
                    <a:pt x="32" y="25"/>
                  </a:lnTo>
                  <a:lnTo>
                    <a:pt x="34" y="23"/>
                  </a:lnTo>
                  <a:lnTo>
                    <a:pt x="34" y="19"/>
                  </a:lnTo>
                  <a:lnTo>
                    <a:pt x="34" y="17"/>
                  </a:lnTo>
                  <a:lnTo>
                    <a:pt x="34" y="13"/>
                  </a:lnTo>
                  <a:lnTo>
                    <a:pt x="34" y="11"/>
                  </a:lnTo>
                  <a:lnTo>
                    <a:pt x="32" y="10"/>
                  </a:lnTo>
                  <a:lnTo>
                    <a:pt x="30" y="6"/>
                  </a:lnTo>
                  <a:lnTo>
                    <a:pt x="28" y="4"/>
                  </a:lnTo>
                  <a:lnTo>
                    <a:pt x="24" y="2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>
                <a:spcBef>
                  <a:spcPct val="20000"/>
                </a:spcBef>
                <a:buClr>
                  <a:schemeClr val="accent2"/>
                </a:buClr>
                <a:buFontTx/>
                <a:buChar char="•"/>
              </a:pPr>
              <a:endParaRPr lang="en-US" sz="2400" b="0">
                <a:solidFill>
                  <a:schemeClr val="bg2"/>
                </a:solidFill>
                <a:latin typeface="Tahoma" charset="0"/>
              </a:endParaRPr>
            </a:p>
          </p:txBody>
        </p:sp>
        <p:sp>
          <p:nvSpPr>
            <p:cNvPr id="43054" name="Freeform 43"/>
            <p:cNvSpPr>
              <a:spLocks/>
            </p:cNvSpPr>
            <p:nvPr/>
          </p:nvSpPr>
          <p:spPr bwMode="auto">
            <a:xfrm>
              <a:off x="4011" y="2521"/>
              <a:ext cx="10" cy="73"/>
            </a:xfrm>
            <a:custGeom>
              <a:avLst/>
              <a:gdLst>
                <a:gd name="T0" fmla="*/ 0 w 21"/>
                <a:gd name="T1" fmla="*/ 1 h 146"/>
                <a:gd name="T2" fmla="*/ 0 w 21"/>
                <a:gd name="T3" fmla="*/ 1 h 146"/>
                <a:gd name="T4" fmla="*/ 0 w 21"/>
                <a:gd name="T5" fmla="*/ 1 h 146"/>
                <a:gd name="T6" fmla="*/ 0 w 21"/>
                <a:gd name="T7" fmla="*/ 1 h 146"/>
                <a:gd name="T8" fmla="*/ 0 w 21"/>
                <a:gd name="T9" fmla="*/ 1 h 146"/>
                <a:gd name="T10" fmla="*/ 0 w 21"/>
                <a:gd name="T11" fmla="*/ 1 h 146"/>
                <a:gd name="T12" fmla="*/ 0 w 21"/>
                <a:gd name="T13" fmla="*/ 1 h 146"/>
                <a:gd name="T14" fmla="*/ 0 w 21"/>
                <a:gd name="T15" fmla="*/ 1 h 146"/>
                <a:gd name="T16" fmla="*/ 0 w 21"/>
                <a:gd name="T17" fmla="*/ 1 h 146"/>
                <a:gd name="T18" fmla="*/ 0 w 21"/>
                <a:gd name="T19" fmla="*/ 1 h 146"/>
                <a:gd name="T20" fmla="*/ 0 w 21"/>
                <a:gd name="T21" fmla="*/ 1 h 146"/>
                <a:gd name="T22" fmla="*/ 0 w 21"/>
                <a:gd name="T23" fmla="*/ 1 h 146"/>
                <a:gd name="T24" fmla="*/ 0 w 21"/>
                <a:gd name="T25" fmla="*/ 1 h 146"/>
                <a:gd name="T26" fmla="*/ 0 w 21"/>
                <a:gd name="T27" fmla="*/ 1 h 146"/>
                <a:gd name="T28" fmla="*/ 0 w 21"/>
                <a:gd name="T29" fmla="*/ 1 h 146"/>
                <a:gd name="T30" fmla="*/ 0 w 21"/>
                <a:gd name="T31" fmla="*/ 1 h 146"/>
                <a:gd name="T32" fmla="*/ 0 w 21"/>
                <a:gd name="T33" fmla="*/ 1 h 146"/>
                <a:gd name="T34" fmla="*/ 0 w 21"/>
                <a:gd name="T35" fmla="*/ 1 h 146"/>
                <a:gd name="T36" fmla="*/ 0 w 21"/>
                <a:gd name="T37" fmla="*/ 1 h 146"/>
                <a:gd name="T38" fmla="*/ 0 w 21"/>
                <a:gd name="T39" fmla="*/ 1 h 146"/>
                <a:gd name="T40" fmla="*/ 0 w 21"/>
                <a:gd name="T41" fmla="*/ 1 h 146"/>
                <a:gd name="T42" fmla="*/ 0 w 21"/>
                <a:gd name="T43" fmla="*/ 1 h 146"/>
                <a:gd name="T44" fmla="*/ 0 w 21"/>
                <a:gd name="T45" fmla="*/ 1 h 146"/>
                <a:gd name="T46" fmla="*/ 0 w 21"/>
                <a:gd name="T47" fmla="*/ 1 h 146"/>
                <a:gd name="T48" fmla="*/ 0 w 21"/>
                <a:gd name="T49" fmla="*/ 1 h 146"/>
                <a:gd name="T50" fmla="*/ 0 w 21"/>
                <a:gd name="T51" fmla="*/ 1 h 146"/>
                <a:gd name="T52" fmla="*/ 0 w 21"/>
                <a:gd name="T53" fmla="*/ 1 h 146"/>
                <a:gd name="T54" fmla="*/ 0 w 21"/>
                <a:gd name="T55" fmla="*/ 1 h 146"/>
                <a:gd name="T56" fmla="*/ 0 w 21"/>
                <a:gd name="T57" fmla="*/ 1 h 146"/>
                <a:gd name="T58" fmla="*/ 0 w 21"/>
                <a:gd name="T59" fmla="*/ 1 h 146"/>
                <a:gd name="T60" fmla="*/ 0 w 21"/>
                <a:gd name="T61" fmla="*/ 1 h 146"/>
                <a:gd name="T62" fmla="*/ 0 w 21"/>
                <a:gd name="T63" fmla="*/ 1 h 146"/>
                <a:gd name="T64" fmla="*/ 0 w 21"/>
                <a:gd name="T65" fmla="*/ 1 h 146"/>
                <a:gd name="T66" fmla="*/ 0 w 21"/>
                <a:gd name="T67" fmla="*/ 1 h 146"/>
                <a:gd name="T68" fmla="*/ 0 w 21"/>
                <a:gd name="T69" fmla="*/ 1 h 146"/>
                <a:gd name="T70" fmla="*/ 0 w 21"/>
                <a:gd name="T71" fmla="*/ 1 h 146"/>
                <a:gd name="T72" fmla="*/ 0 w 21"/>
                <a:gd name="T73" fmla="*/ 1 h 146"/>
                <a:gd name="T74" fmla="*/ 0 w 21"/>
                <a:gd name="T75" fmla="*/ 1 h 146"/>
                <a:gd name="T76" fmla="*/ 0 w 21"/>
                <a:gd name="T77" fmla="*/ 1 h 146"/>
                <a:gd name="T78" fmla="*/ 0 w 21"/>
                <a:gd name="T79" fmla="*/ 1 h 146"/>
                <a:gd name="T80" fmla="*/ 0 w 21"/>
                <a:gd name="T81" fmla="*/ 1 h 146"/>
                <a:gd name="T82" fmla="*/ 0 w 21"/>
                <a:gd name="T83" fmla="*/ 1 h 146"/>
                <a:gd name="T84" fmla="*/ 0 w 21"/>
                <a:gd name="T85" fmla="*/ 1 h 146"/>
                <a:gd name="T86" fmla="*/ 0 w 21"/>
                <a:gd name="T87" fmla="*/ 1 h 146"/>
                <a:gd name="T88" fmla="*/ 0 w 21"/>
                <a:gd name="T89" fmla="*/ 1 h 146"/>
                <a:gd name="T90" fmla="*/ 0 w 21"/>
                <a:gd name="T91" fmla="*/ 1 h 146"/>
                <a:gd name="T92" fmla="*/ 0 w 21"/>
                <a:gd name="T93" fmla="*/ 0 h 14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21"/>
                <a:gd name="T142" fmla="*/ 0 h 146"/>
                <a:gd name="T143" fmla="*/ 21 w 21"/>
                <a:gd name="T144" fmla="*/ 146 h 14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21" h="146">
                  <a:moveTo>
                    <a:pt x="0" y="0"/>
                  </a:moveTo>
                  <a:lnTo>
                    <a:pt x="0" y="2"/>
                  </a:lnTo>
                  <a:lnTo>
                    <a:pt x="0" y="5"/>
                  </a:lnTo>
                  <a:lnTo>
                    <a:pt x="0" y="9"/>
                  </a:lnTo>
                  <a:lnTo>
                    <a:pt x="0" y="13"/>
                  </a:lnTo>
                  <a:lnTo>
                    <a:pt x="0" y="17"/>
                  </a:lnTo>
                  <a:lnTo>
                    <a:pt x="0" y="21"/>
                  </a:lnTo>
                  <a:lnTo>
                    <a:pt x="0" y="26"/>
                  </a:lnTo>
                  <a:lnTo>
                    <a:pt x="0" y="32"/>
                  </a:lnTo>
                  <a:lnTo>
                    <a:pt x="0" y="34"/>
                  </a:lnTo>
                  <a:lnTo>
                    <a:pt x="0" y="38"/>
                  </a:lnTo>
                  <a:lnTo>
                    <a:pt x="0" y="41"/>
                  </a:lnTo>
                  <a:lnTo>
                    <a:pt x="0" y="43"/>
                  </a:lnTo>
                  <a:lnTo>
                    <a:pt x="0" y="47"/>
                  </a:lnTo>
                  <a:lnTo>
                    <a:pt x="0" y="49"/>
                  </a:lnTo>
                  <a:lnTo>
                    <a:pt x="0" y="53"/>
                  </a:lnTo>
                  <a:lnTo>
                    <a:pt x="0" y="55"/>
                  </a:lnTo>
                  <a:lnTo>
                    <a:pt x="0" y="59"/>
                  </a:lnTo>
                  <a:lnTo>
                    <a:pt x="0" y="62"/>
                  </a:lnTo>
                  <a:lnTo>
                    <a:pt x="0" y="66"/>
                  </a:lnTo>
                  <a:lnTo>
                    <a:pt x="0" y="70"/>
                  </a:lnTo>
                  <a:lnTo>
                    <a:pt x="0" y="72"/>
                  </a:lnTo>
                  <a:lnTo>
                    <a:pt x="0" y="76"/>
                  </a:lnTo>
                  <a:lnTo>
                    <a:pt x="0" y="78"/>
                  </a:lnTo>
                  <a:lnTo>
                    <a:pt x="0" y="81"/>
                  </a:lnTo>
                  <a:lnTo>
                    <a:pt x="0" y="85"/>
                  </a:lnTo>
                  <a:lnTo>
                    <a:pt x="0" y="89"/>
                  </a:lnTo>
                  <a:lnTo>
                    <a:pt x="0" y="91"/>
                  </a:lnTo>
                  <a:lnTo>
                    <a:pt x="0" y="95"/>
                  </a:lnTo>
                  <a:lnTo>
                    <a:pt x="0" y="98"/>
                  </a:lnTo>
                  <a:lnTo>
                    <a:pt x="0" y="100"/>
                  </a:lnTo>
                  <a:lnTo>
                    <a:pt x="0" y="104"/>
                  </a:lnTo>
                  <a:lnTo>
                    <a:pt x="0" y="106"/>
                  </a:lnTo>
                  <a:lnTo>
                    <a:pt x="0" y="110"/>
                  </a:lnTo>
                  <a:lnTo>
                    <a:pt x="0" y="112"/>
                  </a:lnTo>
                  <a:lnTo>
                    <a:pt x="0" y="116"/>
                  </a:lnTo>
                  <a:lnTo>
                    <a:pt x="0" y="117"/>
                  </a:lnTo>
                  <a:lnTo>
                    <a:pt x="0" y="123"/>
                  </a:lnTo>
                  <a:lnTo>
                    <a:pt x="0" y="127"/>
                  </a:lnTo>
                  <a:lnTo>
                    <a:pt x="0" y="131"/>
                  </a:lnTo>
                  <a:lnTo>
                    <a:pt x="0" y="135"/>
                  </a:lnTo>
                  <a:lnTo>
                    <a:pt x="0" y="137"/>
                  </a:lnTo>
                  <a:lnTo>
                    <a:pt x="2" y="140"/>
                  </a:lnTo>
                  <a:lnTo>
                    <a:pt x="2" y="142"/>
                  </a:lnTo>
                  <a:lnTo>
                    <a:pt x="4" y="144"/>
                  </a:lnTo>
                  <a:lnTo>
                    <a:pt x="7" y="146"/>
                  </a:lnTo>
                  <a:lnTo>
                    <a:pt x="9" y="144"/>
                  </a:lnTo>
                  <a:lnTo>
                    <a:pt x="13" y="144"/>
                  </a:lnTo>
                  <a:lnTo>
                    <a:pt x="17" y="140"/>
                  </a:lnTo>
                  <a:lnTo>
                    <a:pt x="21" y="137"/>
                  </a:lnTo>
                  <a:lnTo>
                    <a:pt x="21" y="135"/>
                  </a:lnTo>
                  <a:lnTo>
                    <a:pt x="21" y="133"/>
                  </a:lnTo>
                  <a:lnTo>
                    <a:pt x="21" y="129"/>
                  </a:lnTo>
                  <a:lnTo>
                    <a:pt x="21" y="127"/>
                  </a:lnTo>
                  <a:lnTo>
                    <a:pt x="21" y="123"/>
                  </a:lnTo>
                  <a:lnTo>
                    <a:pt x="21" y="119"/>
                  </a:lnTo>
                  <a:lnTo>
                    <a:pt x="21" y="116"/>
                  </a:lnTo>
                  <a:lnTo>
                    <a:pt x="21" y="112"/>
                  </a:lnTo>
                  <a:lnTo>
                    <a:pt x="21" y="106"/>
                  </a:lnTo>
                  <a:lnTo>
                    <a:pt x="21" y="100"/>
                  </a:lnTo>
                  <a:lnTo>
                    <a:pt x="21" y="97"/>
                  </a:lnTo>
                  <a:lnTo>
                    <a:pt x="21" y="95"/>
                  </a:lnTo>
                  <a:lnTo>
                    <a:pt x="21" y="91"/>
                  </a:lnTo>
                  <a:lnTo>
                    <a:pt x="21" y="89"/>
                  </a:lnTo>
                  <a:lnTo>
                    <a:pt x="21" y="85"/>
                  </a:lnTo>
                  <a:lnTo>
                    <a:pt x="21" y="83"/>
                  </a:lnTo>
                  <a:lnTo>
                    <a:pt x="21" y="79"/>
                  </a:lnTo>
                  <a:lnTo>
                    <a:pt x="21" y="78"/>
                  </a:lnTo>
                  <a:lnTo>
                    <a:pt x="21" y="74"/>
                  </a:lnTo>
                  <a:lnTo>
                    <a:pt x="21" y="70"/>
                  </a:lnTo>
                  <a:lnTo>
                    <a:pt x="21" y="68"/>
                  </a:lnTo>
                  <a:lnTo>
                    <a:pt x="21" y="66"/>
                  </a:lnTo>
                  <a:lnTo>
                    <a:pt x="19" y="62"/>
                  </a:lnTo>
                  <a:lnTo>
                    <a:pt x="19" y="59"/>
                  </a:lnTo>
                  <a:lnTo>
                    <a:pt x="19" y="55"/>
                  </a:lnTo>
                  <a:lnTo>
                    <a:pt x="19" y="53"/>
                  </a:lnTo>
                  <a:lnTo>
                    <a:pt x="19" y="49"/>
                  </a:lnTo>
                  <a:lnTo>
                    <a:pt x="19" y="47"/>
                  </a:lnTo>
                  <a:lnTo>
                    <a:pt x="19" y="43"/>
                  </a:lnTo>
                  <a:lnTo>
                    <a:pt x="19" y="41"/>
                  </a:lnTo>
                  <a:lnTo>
                    <a:pt x="19" y="38"/>
                  </a:lnTo>
                  <a:lnTo>
                    <a:pt x="19" y="34"/>
                  </a:lnTo>
                  <a:lnTo>
                    <a:pt x="19" y="32"/>
                  </a:lnTo>
                  <a:lnTo>
                    <a:pt x="19" y="30"/>
                  </a:lnTo>
                  <a:lnTo>
                    <a:pt x="19" y="24"/>
                  </a:lnTo>
                  <a:lnTo>
                    <a:pt x="19" y="21"/>
                  </a:lnTo>
                  <a:lnTo>
                    <a:pt x="17" y="15"/>
                  </a:lnTo>
                  <a:lnTo>
                    <a:pt x="17" y="11"/>
                  </a:lnTo>
                  <a:lnTo>
                    <a:pt x="17" y="7"/>
                  </a:lnTo>
                  <a:lnTo>
                    <a:pt x="17" y="5"/>
                  </a:lnTo>
                  <a:lnTo>
                    <a:pt x="17" y="2"/>
                  </a:lnTo>
                  <a:lnTo>
                    <a:pt x="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>
                <a:spcBef>
                  <a:spcPct val="20000"/>
                </a:spcBef>
                <a:buClr>
                  <a:schemeClr val="accent2"/>
                </a:buClr>
                <a:buFontTx/>
                <a:buChar char="•"/>
              </a:pPr>
              <a:endParaRPr lang="en-US" sz="2400" b="0">
                <a:solidFill>
                  <a:schemeClr val="bg2"/>
                </a:solidFill>
                <a:latin typeface="Tahoma" charset="0"/>
              </a:endParaRPr>
            </a:p>
          </p:txBody>
        </p:sp>
        <p:sp>
          <p:nvSpPr>
            <p:cNvPr id="43055" name="Freeform 44"/>
            <p:cNvSpPr>
              <a:spLocks/>
            </p:cNvSpPr>
            <p:nvPr/>
          </p:nvSpPr>
          <p:spPr bwMode="auto">
            <a:xfrm>
              <a:off x="4008" y="2419"/>
              <a:ext cx="11" cy="56"/>
            </a:xfrm>
            <a:custGeom>
              <a:avLst/>
              <a:gdLst>
                <a:gd name="T0" fmla="*/ 0 w 23"/>
                <a:gd name="T1" fmla="*/ 1 h 112"/>
                <a:gd name="T2" fmla="*/ 0 w 23"/>
                <a:gd name="T3" fmla="*/ 1 h 112"/>
                <a:gd name="T4" fmla="*/ 0 w 23"/>
                <a:gd name="T5" fmla="*/ 1 h 112"/>
                <a:gd name="T6" fmla="*/ 0 w 23"/>
                <a:gd name="T7" fmla="*/ 1 h 112"/>
                <a:gd name="T8" fmla="*/ 0 w 23"/>
                <a:gd name="T9" fmla="*/ 1 h 112"/>
                <a:gd name="T10" fmla="*/ 0 w 23"/>
                <a:gd name="T11" fmla="*/ 1 h 112"/>
                <a:gd name="T12" fmla="*/ 0 w 23"/>
                <a:gd name="T13" fmla="*/ 1 h 112"/>
                <a:gd name="T14" fmla="*/ 0 w 23"/>
                <a:gd name="T15" fmla="*/ 1 h 112"/>
                <a:gd name="T16" fmla="*/ 0 w 23"/>
                <a:gd name="T17" fmla="*/ 1 h 112"/>
                <a:gd name="T18" fmla="*/ 0 w 23"/>
                <a:gd name="T19" fmla="*/ 1 h 112"/>
                <a:gd name="T20" fmla="*/ 0 w 23"/>
                <a:gd name="T21" fmla="*/ 1 h 112"/>
                <a:gd name="T22" fmla="*/ 0 w 23"/>
                <a:gd name="T23" fmla="*/ 1 h 112"/>
                <a:gd name="T24" fmla="*/ 0 w 23"/>
                <a:gd name="T25" fmla="*/ 1 h 112"/>
                <a:gd name="T26" fmla="*/ 0 w 23"/>
                <a:gd name="T27" fmla="*/ 1 h 112"/>
                <a:gd name="T28" fmla="*/ 0 w 23"/>
                <a:gd name="T29" fmla="*/ 1 h 112"/>
                <a:gd name="T30" fmla="*/ 0 w 23"/>
                <a:gd name="T31" fmla="*/ 1 h 112"/>
                <a:gd name="T32" fmla="*/ 0 w 23"/>
                <a:gd name="T33" fmla="*/ 1 h 112"/>
                <a:gd name="T34" fmla="*/ 0 w 23"/>
                <a:gd name="T35" fmla="*/ 1 h 112"/>
                <a:gd name="T36" fmla="*/ 0 w 23"/>
                <a:gd name="T37" fmla="*/ 1 h 112"/>
                <a:gd name="T38" fmla="*/ 0 w 23"/>
                <a:gd name="T39" fmla="*/ 1 h 112"/>
                <a:gd name="T40" fmla="*/ 0 w 23"/>
                <a:gd name="T41" fmla="*/ 1 h 112"/>
                <a:gd name="T42" fmla="*/ 0 w 23"/>
                <a:gd name="T43" fmla="*/ 1 h 112"/>
                <a:gd name="T44" fmla="*/ 0 w 23"/>
                <a:gd name="T45" fmla="*/ 1 h 112"/>
                <a:gd name="T46" fmla="*/ 0 w 23"/>
                <a:gd name="T47" fmla="*/ 1 h 112"/>
                <a:gd name="T48" fmla="*/ 0 w 23"/>
                <a:gd name="T49" fmla="*/ 1 h 112"/>
                <a:gd name="T50" fmla="*/ 0 w 23"/>
                <a:gd name="T51" fmla="*/ 1 h 112"/>
                <a:gd name="T52" fmla="*/ 0 w 23"/>
                <a:gd name="T53" fmla="*/ 1 h 112"/>
                <a:gd name="T54" fmla="*/ 0 w 23"/>
                <a:gd name="T55" fmla="*/ 1 h 112"/>
                <a:gd name="T56" fmla="*/ 0 w 23"/>
                <a:gd name="T57" fmla="*/ 1 h 112"/>
                <a:gd name="T58" fmla="*/ 0 w 23"/>
                <a:gd name="T59" fmla="*/ 1 h 112"/>
                <a:gd name="T60" fmla="*/ 0 w 23"/>
                <a:gd name="T61" fmla="*/ 1 h 112"/>
                <a:gd name="T62" fmla="*/ 0 w 23"/>
                <a:gd name="T63" fmla="*/ 1 h 112"/>
                <a:gd name="T64" fmla="*/ 0 w 23"/>
                <a:gd name="T65" fmla="*/ 1 h 11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3"/>
                <a:gd name="T100" fmla="*/ 0 h 112"/>
                <a:gd name="T101" fmla="*/ 23 w 23"/>
                <a:gd name="T102" fmla="*/ 112 h 11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3" h="112">
                  <a:moveTo>
                    <a:pt x="4" y="4"/>
                  </a:moveTo>
                  <a:lnTo>
                    <a:pt x="2" y="6"/>
                  </a:lnTo>
                  <a:lnTo>
                    <a:pt x="2" y="8"/>
                  </a:lnTo>
                  <a:lnTo>
                    <a:pt x="2" y="10"/>
                  </a:lnTo>
                  <a:lnTo>
                    <a:pt x="2" y="14"/>
                  </a:lnTo>
                  <a:lnTo>
                    <a:pt x="2" y="16"/>
                  </a:lnTo>
                  <a:lnTo>
                    <a:pt x="2" y="21"/>
                  </a:lnTo>
                  <a:lnTo>
                    <a:pt x="2" y="23"/>
                  </a:lnTo>
                  <a:lnTo>
                    <a:pt x="2" y="27"/>
                  </a:lnTo>
                  <a:lnTo>
                    <a:pt x="2" y="33"/>
                  </a:lnTo>
                  <a:lnTo>
                    <a:pt x="2" y="36"/>
                  </a:lnTo>
                  <a:lnTo>
                    <a:pt x="2" y="40"/>
                  </a:lnTo>
                  <a:lnTo>
                    <a:pt x="2" y="46"/>
                  </a:lnTo>
                  <a:lnTo>
                    <a:pt x="2" y="50"/>
                  </a:lnTo>
                  <a:lnTo>
                    <a:pt x="2" y="55"/>
                  </a:lnTo>
                  <a:lnTo>
                    <a:pt x="0" y="59"/>
                  </a:lnTo>
                  <a:lnTo>
                    <a:pt x="0" y="65"/>
                  </a:lnTo>
                  <a:lnTo>
                    <a:pt x="0" y="69"/>
                  </a:lnTo>
                  <a:lnTo>
                    <a:pt x="0" y="74"/>
                  </a:lnTo>
                  <a:lnTo>
                    <a:pt x="0" y="78"/>
                  </a:lnTo>
                  <a:lnTo>
                    <a:pt x="0" y="82"/>
                  </a:lnTo>
                  <a:lnTo>
                    <a:pt x="0" y="88"/>
                  </a:lnTo>
                  <a:lnTo>
                    <a:pt x="2" y="92"/>
                  </a:lnTo>
                  <a:lnTo>
                    <a:pt x="2" y="95"/>
                  </a:lnTo>
                  <a:lnTo>
                    <a:pt x="2" y="99"/>
                  </a:lnTo>
                  <a:lnTo>
                    <a:pt x="2" y="101"/>
                  </a:lnTo>
                  <a:lnTo>
                    <a:pt x="2" y="105"/>
                  </a:lnTo>
                  <a:lnTo>
                    <a:pt x="4" y="109"/>
                  </a:lnTo>
                  <a:lnTo>
                    <a:pt x="4" y="111"/>
                  </a:lnTo>
                  <a:lnTo>
                    <a:pt x="6" y="112"/>
                  </a:lnTo>
                  <a:lnTo>
                    <a:pt x="10" y="112"/>
                  </a:lnTo>
                  <a:lnTo>
                    <a:pt x="12" y="112"/>
                  </a:lnTo>
                  <a:lnTo>
                    <a:pt x="15" y="112"/>
                  </a:lnTo>
                  <a:lnTo>
                    <a:pt x="17" y="112"/>
                  </a:lnTo>
                  <a:lnTo>
                    <a:pt x="21" y="112"/>
                  </a:lnTo>
                  <a:lnTo>
                    <a:pt x="21" y="109"/>
                  </a:lnTo>
                  <a:lnTo>
                    <a:pt x="23" y="107"/>
                  </a:lnTo>
                  <a:lnTo>
                    <a:pt x="23" y="105"/>
                  </a:lnTo>
                  <a:lnTo>
                    <a:pt x="23" y="99"/>
                  </a:lnTo>
                  <a:lnTo>
                    <a:pt x="23" y="95"/>
                  </a:lnTo>
                  <a:lnTo>
                    <a:pt x="23" y="93"/>
                  </a:lnTo>
                  <a:lnTo>
                    <a:pt x="23" y="90"/>
                  </a:lnTo>
                  <a:lnTo>
                    <a:pt x="23" y="86"/>
                  </a:lnTo>
                  <a:lnTo>
                    <a:pt x="23" y="82"/>
                  </a:lnTo>
                  <a:lnTo>
                    <a:pt x="23" y="78"/>
                  </a:lnTo>
                  <a:lnTo>
                    <a:pt x="23" y="73"/>
                  </a:lnTo>
                  <a:lnTo>
                    <a:pt x="23" y="69"/>
                  </a:lnTo>
                  <a:lnTo>
                    <a:pt x="23" y="63"/>
                  </a:lnTo>
                  <a:lnTo>
                    <a:pt x="23" y="59"/>
                  </a:lnTo>
                  <a:lnTo>
                    <a:pt x="23" y="55"/>
                  </a:lnTo>
                  <a:lnTo>
                    <a:pt x="23" y="50"/>
                  </a:lnTo>
                  <a:lnTo>
                    <a:pt x="23" y="46"/>
                  </a:lnTo>
                  <a:lnTo>
                    <a:pt x="23" y="40"/>
                  </a:lnTo>
                  <a:lnTo>
                    <a:pt x="23" y="36"/>
                  </a:lnTo>
                  <a:lnTo>
                    <a:pt x="23" y="31"/>
                  </a:lnTo>
                  <a:lnTo>
                    <a:pt x="23" y="27"/>
                  </a:lnTo>
                  <a:lnTo>
                    <a:pt x="23" y="23"/>
                  </a:lnTo>
                  <a:lnTo>
                    <a:pt x="23" y="19"/>
                  </a:lnTo>
                  <a:lnTo>
                    <a:pt x="23" y="16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3" y="6"/>
                  </a:lnTo>
                  <a:lnTo>
                    <a:pt x="23" y="4"/>
                  </a:lnTo>
                  <a:lnTo>
                    <a:pt x="23" y="2"/>
                  </a:lnTo>
                  <a:lnTo>
                    <a:pt x="23" y="0"/>
                  </a:lnTo>
                  <a:lnTo>
                    <a:pt x="4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>
                <a:spcBef>
                  <a:spcPct val="20000"/>
                </a:spcBef>
                <a:buClr>
                  <a:schemeClr val="accent2"/>
                </a:buClr>
                <a:buFontTx/>
                <a:buChar char="•"/>
              </a:pPr>
              <a:endParaRPr lang="en-US" sz="2400" b="0">
                <a:solidFill>
                  <a:schemeClr val="bg2"/>
                </a:solidFill>
                <a:latin typeface="Tahoma" charset="0"/>
              </a:endParaRPr>
            </a:p>
          </p:txBody>
        </p:sp>
        <p:sp>
          <p:nvSpPr>
            <p:cNvPr id="43056" name="Freeform 45"/>
            <p:cNvSpPr>
              <a:spLocks/>
            </p:cNvSpPr>
            <p:nvPr/>
          </p:nvSpPr>
          <p:spPr bwMode="auto">
            <a:xfrm>
              <a:off x="4007" y="2280"/>
              <a:ext cx="12" cy="72"/>
            </a:xfrm>
            <a:custGeom>
              <a:avLst/>
              <a:gdLst>
                <a:gd name="T0" fmla="*/ 0 w 25"/>
                <a:gd name="T1" fmla="*/ 0 h 142"/>
                <a:gd name="T2" fmla="*/ 0 w 25"/>
                <a:gd name="T3" fmla="*/ 1 h 142"/>
                <a:gd name="T4" fmla="*/ 0 w 25"/>
                <a:gd name="T5" fmla="*/ 1 h 142"/>
                <a:gd name="T6" fmla="*/ 0 w 25"/>
                <a:gd name="T7" fmla="*/ 1 h 142"/>
                <a:gd name="T8" fmla="*/ 0 w 25"/>
                <a:gd name="T9" fmla="*/ 1 h 142"/>
                <a:gd name="T10" fmla="*/ 0 w 25"/>
                <a:gd name="T11" fmla="*/ 1 h 142"/>
                <a:gd name="T12" fmla="*/ 0 w 25"/>
                <a:gd name="T13" fmla="*/ 1 h 142"/>
                <a:gd name="T14" fmla="*/ 0 w 25"/>
                <a:gd name="T15" fmla="*/ 1 h 142"/>
                <a:gd name="T16" fmla="*/ 0 w 25"/>
                <a:gd name="T17" fmla="*/ 1 h 142"/>
                <a:gd name="T18" fmla="*/ 0 w 25"/>
                <a:gd name="T19" fmla="*/ 1 h 142"/>
                <a:gd name="T20" fmla="*/ 0 w 25"/>
                <a:gd name="T21" fmla="*/ 1 h 142"/>
                <a:gd name="T22" fmla="*/ 0 w 25"/>
                <a:gd name="T23" fmla="*/ 1 h 142"/>
                <a:gd name="T24" fmla="*/ 0 w 25"/>
                <a:gd name="T25" fmla="*/ 1 h 142"/>
                <a:gd name="T26" fmla="*/ 0 w 25"/>
                <a:gd name="T27" fmla="*/ 1 h 142"/>
                <a:gd name="T28" fmla="*/ 0 w 25"/>
                <a:gd name="T29" fmla="*/ 1 h 142"/>
                <a:gd name="T30" fmla="*/ 0 w 25"/>
                <a:gd name="T31" fmla="*/ 1 h 142"/>
                <a:gd name="T32" fmla="*/ 0 w 25"/>
                <a:gd name="T33" fmla="*/ 1 h 142"/>
                <a:gd name="T34" fmla="*/ 0 w 25"/>
                <a:gd name="T35" fmla="*/ 1 h 142"/>
                <a:gd name="T36" fmla="*/ 0 w 25"/>
                <a:gd name="T37" fmla="*/ 1 h 142"/>
                <a:gd name="T38" fmla="*/ 0 w 25"/>
                <a:gd name="T39" fmla="*/ 1 h 142"/>
                <a:gd name="T40" fmla="*/ 0 w 25"/>
                <a:gd name="T41" fmla="*/ 1 h 142"/>
                <a:gd name="T42" fmla="*/ 0 w 25"/>
                <a:gd name="T43" fmla="*/ 1 h 142"/>
                <a:gd name="T44" fmla="*/ 0 w 25"/>
                <a:gd name="T45" fmla="*/ 1 h 142"/>
                <a:gd name="T46" fmla="*/ 0 w 25"/>
                <a:gd name="T47" fmla="*/ 1 h 142"/>
                <a:gd name="T48" fmla="*/ 0 w 25"/>
                <a:gd name="T49" fmla="*/ 1 h 142"/>
                <a:gd name="T50" fmla="*/ 0 w 25"/>
                <a:gd name="T51" fmla="*/ 1 h 142"/>
                <a:gd name="T52" fmla="*/ 0 w 25"/>
                <a:gd name="T53" fmla="*/ 1 h 142"/>
                <a:gd name="T54" fmla="*/ 0 w 25"/>
                <a:gd name="T55" fmla="*/ 1 h 142"/>
                <a:gd name="T56" fmla="*/ 0 w 25"/>
                <a:gd name="T57" fmla="*/ 1 h 142"/>
                <a:gd name="T58" fmla="*/ 0 w 25"/>
                <a:gd name="T59" fmla="*/ 1 h 142"/>
                <a:gd name="T60" fmla="*/ 0 w 25"/>
                <a:gd name="T61" fmla="*/ 1 h 142"/>
                <a:gd name="T62" fmla="*/ 0 w 25"/>
                <a:gd name="T63" fmla="*/ 1 h 142"/>
                <a:gd name="T64" fmla="*/ 0 w 25"/>
                <a:gd name="T65" fmla="*/ 1 h 142"/>
                <a:gd name="T66" fmla="*/ 0 w 25"/>
                <a:gd name="T67" fmla="*/ 1 h 142"/>
                <a:gd name="T68" fmla="*/ 0 w 25"/>
                <a:gd name="T69" fmla="*/ 1 h 142"/>
                <a:gd name="T70" fmla="*/ 0 w 25"/>
                <a:gd name="T71" fmla="*/ 1 h 142"/>
                <a:gd name="T72" fmla="*/ 0 w 25"/>
                <a:gd name="T73" fmla="*/ 1 h 142"/>
                <a:gd name="T74" fmla="*/ 0 w 25"/>
                <a:gd name="T75" fmla="*/ 1 h 142"/>
                <a:gd name="T76" fmla="*/ 0 w 25"/>
                <a:gd name="T77" fmla="*/ 1 h 142"/>
                <a:gd name="T78" fmla="*/ 0 w 25"/>
                <a:gd name="T79" fmla="*/ 1 h 142"/>
                <a:gd name="T80" fmla="*/ 0 w 25"/>
                <a:gd name="T81" fmla="*/ 1 h 142"/>
                <a:gd name="T82" fmla="*/ 0 w 25"/>
                <a:gd name="T83" fmla="*/ 1 h 142"/>
                <a:gd name="T84" fmla="*/ 0 w 25"/>
                <a:gd name="T85" fmla="*/ 1 h 142"/>
                <a:gd name="T86" fmla="*/ 0 w 25"/>
                <a:gd name="T87" fmla="*/ 1 h 142"/>
                <a:gd name="T88" fmla="*/ 0 w 25"/>
                <a:gd name="T89" fmla="*/ 1 h 142"/>
                <a:gd name="T90" fmla="*/ 0 w 25"/>
                <a:gd name="T91" fmla="*/ 1 h 142"/>
                <a:gd name="T92" fmla="*/ 0 w 25"/>
                <a:gd name="T93" fmla="*/ 1 h 142"/>
                <a:gd name="T94" fmla="*/ 0 w 25"/>
                <a:gd name="T95" fmla="*/ 0 h 142"/>
                <a:gd name="T96" fmla="*/ 0 w 25"/>
                <a:gd name="T97" fmla="*/ 0 h 14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25"/>
                <a:gd name="T148" fmla="*/ 0 h 142"/>
                <a:gd name="T149" fmla="*/ 25 w 25"/>
                <a:gd name="T150" fmla="*/ 142 h 142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25" h="142">
                  <a:moveTo>
                    <a:pt x="2" y="0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15"/>
                  </a:lnTo>
                  <a:lnTo>
                    <a:pt x="0" y="21"/>
                  </a:lnTo>
                  <a:lnTo>
                    <a:pt x="0" y="23"/>
                  </a:lnTo>
                  <a:lnTo>
                    <a:pt x="0" y="25"/>
                  </a:lnTo>
                  <a:lnTo>
                    <a:pt x="0" y="26"/>
                  </a:lnTo>
                  <a:lnTo>
                    <a:pt x="0" y="30"/>
                  </a:lnTo>
                  <a:lnTo>
                    <a:pt x="0" y="32"/>
                  </a:lnTo>
                  <a:lnTo>
                    <a:pt x="0" y="36"/>
                  </a:lnTo>
                  <a:lnTo>
                    <a:pt x="0" y="40"/>
                  </a:lnTo>
                  <a:lnTo>
                    <a:pt x="0" y="42"/>
                  </a:lnTo>
                  <a:lnTo>
                    <a:pt x="0" y="45"/>
                  </a:lnTo>
                  <a:lnTo>
                    <a:pt x="0" y="47"/>
                  </a:lnTo>
                  <a:lnTo>
                    <a:pt x="0" y="51"/>
                  </a:lnTo>
                  <a:lnTo>
                    <a:pt x="0" y="53"/>
                  </a:lnTo>
                  <a:lnTo>
                    <a:pt x="0" y="57"/>
                  </a:lnTo>
                  <a:lnTo>
                    <a:pt x="0" y="61"/>
                  </a:lnTo>
                  <a:lnTo>
                    <a:pt x="0" y="63"/>
                  </a:lnTo>
                  <a:lnTo>
                    <a:pt x="0" y="66"/>
                  </a:lnTo>
                  <a:lnTo>
                    <a:pt x="0" y="70"/>
                  </a:lnTo>
                  <a:lnTo>
                    <a:pt x="0" y="74"/>
                  </a:lnTo>
                  <a:lnTo>
                    <a:pt x="0" y="76"/>
                  </a:lnTo>
                  <a:lnTo>
                    <a:pt x="0" y="80"/>
                  </a:lnTo>
                  <a:lnTo>
                    <a:pt x="0" y="83"/>
                  </a:lnTo>
                  <a:lnTo>
                    <a:pt x="0" y="85"/>
                  </a:lnTo>
                  <a:lnTo>
                    <a:pt x="0" y="89"/>
                  </a:lnTo>
                  <a:lnTo>
                    <a:pt x="0" y="93"/>
                  </a:lnTo>
                  <a:lnTo>
                    <a:pt x="0" y="95"/>
                  </a:lnTo>
                  <a:lnTo>
                    <a:pt x="0" y="99"/>
                  </a:lnTo>
                  <a:lnTo>
                    <a:pt x="0" y="101"/>
                  </a:lnTo>
                  <a:lnTo>
                    <a:pt x="2" y="104"/>
                  </a:lnTo>
                  <a:lnTo>
                    <a:pt x="2" y="106"/>
                  </a:lnTo>
                  <a:lnTo>
                    <a:pt x="2" y="110"/>
                  </a:lnTo>
                  <a:lnTo>
                    <a:pt x="2" y="112"/>
                  </a:lnTo>
                  <a:lnTo>
                    <a:pt x="2" y="116"/>
                  </a:lnTo>
                  <a:lnTo>
                    <a:pt x="2" y="120"/>
                  </a:lnTo>
                  <a:lnTo>
                    <a:pt x="2" y="125"/>
                  </a:lnTo>
                  <a:lnTo>
                    <a:pt x="2" y="129"/>
                  </a:lnTo>
                  <a:lnTo>
                    <a:pt x="4" y="133"/>
                  </a:lnTo>
                  <a:lnTo>
                    <a:pt x="4" y="135"/>
                  </a:lnTo>
                  <a:lnTo>
                    <a:pt x="4" y="139"/>
                  </a:lnTo>
                  <a:lnTo>
                    <a:pt x="4" y="140"/>
                  </a:lnTo>
                  <a:lnTo>
                    <a:pt x="6" y="140"/>
                  </a:lnTo>
                  <a:lnTo>
                    <a:pt x="6" y="142"/>
                  </a:lnTo>
                  <a:lnTo>
                    <a:pt x="10" y="142"/>
                  </a:lnTo>
                  <a:lnTo>
                    <a:pt x="14" y="142"/>
                  </a:lnTo>
                  <a:lnTo>
                    <a:pt x="15" y="140"/>
                  </a:lnTo>
                  <a:lnTo>
                    <a:pt x="17" y="139"/>
                  </a:lnTo>
                  <a:lnTo>
                    <a:pt x="21" y="137"/>
                  </a:lnTo>
                  <a:lnTo>
                    <a:pt x="23" y="135"/>
                  </a:lnTo>
                  <a:lnTo>
                    <a:pt x="25" y="133"/>
                  </a:lnTo>
                  <a:lnTo>
                    <a:pt x="23" y="131"/>
                  </a:lnTo>
                  <a:lnTo>
                    <a:pt x="23" y="129"/>
                  </a:lnTo>
                  <a:lnTo>
                    <a:pt x="23" y="127"/>
                  </a:lnTo>
                  <a:lnTo>
                    <a:pt x="23" y="125"/>
                  </a:lnTo>
                  <a:lnTo>
                    <a:pt x="23" y="121"/>
                  </a:lnTo>
                  <a:lnTo>
                    <a:pt x="23" y="118"/>
                  </a:lnTo>
                  <a:lnTo>
                    <a:pt x="23" y="114"/>
                  </a:lnTo>
                  <a:lnTo>
                    <a:pt x="23" y="110"/>
                  </a:lnTo>
                  <a:lnTo>
                    <a:pt x="23" y="104"/>
                  </a:lnTo>
                  <a:lnTo>
                    <a:pt x="23" y="99"/>
                  </a:lnTo>
                  <a:lnTo>
                    <a:pt x="23" y="95"/>
                  </a:lnTo>
                  <a:lnTo>
                    <a:pt x="23" y="93"/>
                  </a:lnTo>
                  <a:lnTo>
                    <a:pt x="23" y="89"/>
                  </a:lnTo>
                  <a:lnTo>
                    <a:pt x="23" y="87"/>
                  </a:lnTo>
                  <a:lnTo>
                    <a:pt x="23" y="83"/>
                  </a:lnTo>
                  <a:lnTo>
                    <a:pt x="23" y="82"/>
                  </a:lnTo>
                  <a:lnTo>
                    <a:pt x="23" y="78"/>
                  </a:lnTo>
                  <a:lnTo>
                    <a:pt x="23" y="76"/>
                  </a:lnTo>
                  <a:lnTo>
                    <a:pt x="23" y="72"/>
                  </a:lnTo>
                  <a:lnTo>
                    <a:pt x="23" y="68"/>
                  </a:lnTo>
                  <a:lnTo>
                    <a:pt x="23" y="66"/>
                  </a:lnTo>
                  <a:lnTo>
                    <a:pt x="23" y="63"/>
                  </a:lnTo>
                  <a:lnTo>
                    <a:pt x="23" y="61"/>
                  </a:lnTo>
                  <a:lnTo>
                    <a:pt x="23" y="57"/>
                  </a:lnTo>
                  <a:lnTo>
                    <a:pt x="23" y="53"/>
                  </a:lnTo>
                  <a:lnTo>
                    <a:pt x="23" y="51"/>
                  </a:lnTo>
                  <a:lnTo>
                    <a:pt x="21" y="47"/>
                  </a:lnTo>
                  <a:lnTo>
                    <a:pt x="21" y="45"/>
                  </a:lnTo>
                  <a:lnTo>
                    <a:pt x="21" y="42"/>
                  </a:lnTo>
                  <a:lnTo>
                    <a:pt x="21" y="40"/>
                  </a:lnTo>
                  <a:lnTo>
                    <a:pt x="21" y="36"/>
                  </a:lnTo>
                  <a:lnTo>
                    <a:pt x="21" y="34"/>
                  </a:lnTo>
                  <a:lnTo>
                    <a:pt x="21" y="30"/>
                  </a:lnTo>
                  <a:lnTo>
                    <a:pt x="21" y="28"/>
                  </a:lnTo>
                  <a:lnTo>
                    <a:pt x="21" y="23"/>
                  </a:lnTo>
                  <a:lnTo>
                    <a:pt x="21" y="19"/>
                  </a:lnTo>
                  <a:lnTo>
                    <a:pt x="21" y="15"/>
                  </a:lnTo>
                  <a:lnTo>
                    <a:pt x="21" y="9"/>
                  </a:lnTo>
                  <a:lnTo>
                    <a:pt x="21" y="7"/>
                  </a:lnTo>
                  <a:lnTo>
                    <a:pt x="21" y="4"/>
                  </a:lnTo>
                  <a:lnTo>
                    <a:pt x="21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>
                <a:spcBef>
                  <a:spcPct val="20000"/>
                </a:spcBef>
                <a:buClr>
                  <a:schemeClr val="accent2"/>
                </a:buClr>
                <a:buFontTx/>
                <a:buChar char="•"/>
              </a:pPr>
              <a:endParaRPr lang="en-US" sz="2400" b="0">
                <a:solidFill>
                  <a:schemeClr val="bg2"/>
                </a:solidFill>
                <a:latin typeface="Tahoma" charset="0"/>
              </a:endParaRPr>
            </a:p>
          </p:txBody>
        </p:sp>
        <p:sp>
          <p:nvSpPr>
            <p:cNvPr id="43057" name="Freeform 46"/>
            <p:cNvSpPr>
              <a:spLocks/>
            </p:cNvSpPr>
            <p:nvPr/>
          </p:nvSpPr>
          <p:spPr bwMode="auto">
            <a:xfrm>
              <a:off x="3916" y="1987"/>
              <a:ext cx="18" cy="72"/>
            </a:xfrm>
            <a:custGeom>
              <a:avLst/>
              <a:gdLst>
                <a:gd name="T0" fmla="*/ 1 w 36"/>
                <a:gd name="T1" fmla="*/ 0 h 144"/>
                <a:gd name="T2" fmla="*/ 1 w 36"/>
                <a:gd name="T3" fmla="*/ 1 h 144"/>
                <a:gd name="T4" fmla="*/ 1 w 36"/>
                <a:gd name="T5" fmla="*/ 1 h 144"/>
                <a:gd name="T6" fmla="*/ 1 w 36"/>
                <a:gd name="T7" fmla="*/ 1 h 144"/>
                <a:gd name="T8" fmla="*/ 1 w 36"/>
                <a:gd name="T9" fmla="*/ 1 h 144"/>
                <a:gd name="T10" fmla="*/ 1 w 36"/>
                <a:gd name="T11" fmla="*/ 1 h 144"/>
                <a:gd name="T12" fmla="*/ 1 w 36"/>
                <a:gd name="T13" fmla="*/ 1 h 144"/>
                <a:gd name="T14" fmla="*/ 1 w 36"/>
                <a:gd name="T15" fmla="*/ 1 h 144"/>
                <a:gd name="T16" fmla="*/ 1 w 36"/>
                <a:gd name="T17" fmla="*/ 1 h 144"/>
                <a:gd name="T18" fmla="*/ 1 w 36"/>
                <a:gd name="T19" fmla="*/ 1 h 144"/>
                <a:gd name="T20" fmla="*/ 1 w 36"/>
                <a:gd name="T21" fmla="*/ 1 h 144"/>
                <a:gd name="T22" fmla="*/ 1 w 36"/>
                <a:gd name="T23" fmla="*/ 1 h 144"/>
                <a:gd name="T24" fmla="*/ 1 w 36"/>
                <a:gd name="T25" fmla="*/ 1 h 144"/>
                <a:gd name="T26" fmla="*/ 1 w 36"/>
                <a:gd name="T27" fmla="*/ 1 h 144"/>
                <a:gd name="T28" fmla="*/ 1 w 36"/>
                <a:gd name="T29" fmla="*/ 1 h 144"/>
                <a:gd name="T30" fmla="*/ 1 w 36"/>
                <a:gd name="T31" fmla="*/ 1 h 144"/>
                <a:gd name="T32" fmla="*/ 1 w 36"/>
                <a:gd name="T33" fmla="*/ 1 h 144"/>
                <a:gd name="T34" fmla="*/ 1 w 36"/>
                <a:gd name="T35" fmla="*/ 1 h 144"/>
                <a:gd name="T36" fmla="*/ 1 w 36"/>
                <a:gd name="T37" fmla="*/ 1 h 144"/>
                <a:gd name="T38" fmla="*/ 1 w 36"/>
                <a:gd name="T39" fmla="*/ 1 h 144"/>
                <a:gd name="T40" fmla="*/ 1 w 36"/>
                <a:gd name="T41" fmla="*/ 1 h 144"/>
                <a:gd name="T42" fmla="*/ 0 w 36"/>
                <a:gd name="T43" fmla="*/ 1 h 144"/>
                <a:gd name="T44" fmla="*/ 1 w 36"/>
                <a:gd name="T45" fmla="*/ 1 h 144"/>
                <a:gd name="T46" fmla="*/ 1 w 36"/>
                <a:gd name="T47" fmla="*/ 1 h 144"/>
                <a:gd name="T48" fmla="*/ 1 w 36"/>
                <a:gd name="T49" fmla="*/ 1 h 144"/>
                <a:gd name="T50" fmla="*/ 1 w 36"/>
                <a:gd name="T51" fmla="*/ 1 h 144"/>
                <a:gd name="T52" fmla="*/ 1 w 36"/>
                <a:gd name="T53" fmla="*/ 1 h 144"/>
                <a:gd name="T54" fmla="*/ 1 w 36"/>
                <a:gd name="T55" fmla="*/ 1 h 144"/>
                <a:gd name="T56" fmla="*/ 1 w 36"/>
                <a:gd name="T57" fmla="*/ 1 h 144"/>
                <a:gd name="T58" fmla="*/ 1 w 36"/>
                <a:gd name="T59" fmla="*/ 1 h 144"/>
                <a:gd name="T60" fmla="*/ 1 w 36"/>
                <a:gd name="T61" fmla="*/ 1 h 144"/>
                <a:gd name="T62" fmla="*/ 1 w 36"/>
                <a:gd name="T63" fmla="*/ 1 h 144"/>
                <a:gd name="T64" fmla="*/ 1 w 36"/>
                <a:gd name="T65" fmla="*/ 1 h 144"/>
                <a:gd name="T66" fmla="*/ 1 w 36"/>
                <a:gd name="T67" fmla="*/ 1 h 144"/>
                <a:gd name="T68" fmla="*/ 1 w 36"/>
                <a:gd name="T69" fmla="*/ 1 h 144"/>
                <a:gd name="T70" fmla="*/ 1 w 36"/>
                <a:gd name="T71" fmla="*/ 1 h 144"/>
                <a:gd name="T72" fmla="*/ 1 w 36"/>
                <a:gd name="T73" fmla="*/ 1 h 144"/>
                <a:gd name="T74" fmla="*/ 1 w 36"/>
                <a:gd name="T75" fmla="*/ 1 h 144"/>
                <a:gd name="T76" fmla="*/ 1 w 36"/>
                <a:gd name="T77" fmla="*/ 1 h 144"/>
                <a:gd name="T78" fmla="*/ 1 w 36"/>
                <a:gd name="T79" fmla="*/ 1 h 144"/>
                <a:gd name="T80" fmla="*/ 1 w 36"/>
                <a:gd name="T81" fmla="*/ 1 h 144"/>
                <a:gd name="T82" fmla="*/ 1 w 36"/>
                <a:gd name="T83" fmla="*/ 1 h 144"/>
                <a:gd name="T84" fmla="*/ 1 w 36"/>
                <a:gd name="T85" fmla="*/ 1 h 144"/>
                <a:gd name="T86" fmla="*/ 1 w 36"/>
                <a:gd name="T87" fmla="*/ 1 h 144"/>
                <a:gd name="T88" fmla="*/ 1 w 36"/>
                <a:gd name="T89" fmla="*/ 1 h 144"/>
                <a:gd name="T90" fmla="*/ 1 w 36"/>
                <a:gd name="T91" fmla="*/ 1 h 144"/>
                <a:gd name="T92" fmla="*/ 1 w 36"/>
                <a:gd name="T93" fmla="*/ 1 h 144"/>
                <a:gd name="T94" fmla="*/ 1 w 36"/>
                <a:gd name="T95" fmla="*/ 1 h 144"/>
                <a:gd name="T96" fmla="*/ 1 w 36"/>
                <a:gd name="T97" fmla="*/ 0 h 144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36"/>
                <a:gd name="T148" fmla="*/ 0 h 144"/>
                <a:gd name="T149" fmla="*/ 36 w 36"/>
                <a:gd name="T150" fmla="*/ 144 h 144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36" h="144">
                  <a:moveTo>
                    <a:pt x="19" y="0"/>
                  </a:moveTo>
                  <a:lnTo>
                    <a:pt x="19" y="0"/>
                  </a:lnTo>
                  <a:lnTo>
                    <a:pt x="19" y="5"/>
                  </a:lnTo>
                  <a:lnTo>
                    <a:pt x="17" y="7"/>
                  </a:lnTo>
                  <a:lnTo>
                    <a:pt x="17" y="11"/>
                  </a:lnTo>
                  <a:lnTo>
                    <a:pt x="17" y="15"/>
                  </a:lnTo>
                  <a:lnTo>
                    <a:pt x="15" y="20"/>
                  </a:lnTo>
                  <a:lnTo>
                    <a:pt x="15" y="22"/>
                  </a:lnTo>
                  <a:lnTo>
                    <a:pt x="15" y="24"/>
                  </a:lnTo>
                  <a:lnTo>
                    <a:pt x="13" y="26"/>
                  </a:lnTo>
                  <a:lnTo>
                    <a:pt x="13" y="30"/>
                  </a:lnTo>
                  <a:lnTo>
                    <a:pt x="13" y="32"/>
                  </a:lnTo>
                  <a:lnTo>
                    <a:pt x="13" y="36"/>
                  </a:lnTo>
                  <a:lnTo>
                    <a:pt x="11" y="39"/>
                  </a:lnTo>
                  <a:lnTo>
                    <a:pt x="11" y="41"/>
                  </a:lnTo>
                  <a:lnTo>
                    <a:pt x="11" y="45"/>
                  </a:lnTo>
                  <a:lnTo>
                    <a:pt x="11" y="47"/>
                  </a:lnTo>
                  <a:lnTo>
                    <a:pt x="9" y="51"/>
                  </a:lnTo>
                  <a:lnTo>
                    <a:pt x="9" y="53"/>
                  </a:lnTo>
                  <a:lnTo>
                    <a:pt x="9" y="57"/>
                  </a:lnTo>
                  <a:lnTo>
                    <a:pt x="9" y="60"/>
                  </a:lnTo>
                  <a:lnTo>
                    <a:pt x="9" y="64"/>
                  </a:lnTo>
                  <a:lnTo>
                    <a:pt x="9" y="68"/>
                  </a:lnTo>
                  <a:lnTo>
                    <a:pt x="7" y="70"/>
                  </a:lnTo>
                  <a:lnTo>
                    <a:pt x="7" y="74"/>
                  </a:lnTo>
                  <a:lnTo>
                    <a:pt x="7" y="76"/>
                  </a:lnTo>
                  <a:lnTo>
                    <a:pt x="7" y="79"/>
                  </a:lnTo>
                  <a:lnTo>
                    <a:pt x="5" y="83"/>
                  </a:lnTo>
                  <a:lnTo>
                    <a:pt x="5" y="85"/>
                  </a:lnTo>
                  <a:lnTo>
                    <a:pt x="5" y="89"/>
                  </a:lnTo>
                  <a:lnTo>
                    <a:pt x="5" y="93"/>
                  </a:lnTo>
                  <a:lnTo>
                    <a:pt x="4" y="96"/>
                  </a:lnTo>
                  <a:lnTo>
                    <a:pt x="4" y="98"/>
                  </a:lnTo>
                  <a:lnTo>
                    <a:pt x="4" y="102"/>
                  </a:lnTo>
                  <a:lnTo>
                    <a:pt x="4" y="104"/>
                  </a:lnTo>
                  <a:lnTo>
                    <a:pt x="4" y="108"/>
                  </a:lnTo>
                  <a:lnTo>
                    <a:pt x="2" y="110"/>
                  </a:lnTo>
                  <a:lnTo>
                    <a:pt x="2" y="114"/>
                  </a:lnTo>
                  <a:lnTo>
                    <a:pt x="2" y="115"/>
                  </a:lnTo>
                  <a:lnTo>
                    <a:pt x="2" y="121"/>
                  </a:lnTo>
                  <a:lnTo>
                    <a:pt x="2" y="125"/>
                  </a:lnTo>
                  <a:lnTo>
                    <a:pt x="2" y="129"/>
                  </a:lnTo>
                  <a:lnTo>
                    <a:pt x="2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0"/>
                  </a:lnTo>
                  <a:lnTo>
                    <a:pt x="2" y="142"/>
                  </a:lnTo>
                  <a:lnTo>
                    <a:pt x="4" y="142"/>
                  </a:lnTo>
                  <a:lnTo>
                    <a:pt x="5" y="144"/>
                  </a:lnTo>
                  <a:lnTo>
                    <a:pt x="9" y="142"/>
                  </a:lnTo>
                  <a:lnTo>
                    <a:pt x="13" y="142"/>
                  </a:lnTo>
                  <a:lnTo>
                    <a:pt x="15" y="140"/>
                  </a:lnTo>
                  <a:lnTo>
                    <a:pt x="19" y="140"/>
                  </a:lnTo>
                  <a:lnTo>
                    <a:pt x="21" y="138"/>
                  </a:lnTo>
                  <a:lnTo>
                    <a:pt x="23" y="136"/>
                  </a:lnTo>
                  <a:lnTo>
                    <a:pt x="23" y="134"/>
                  </a:lnTo>
                  <a:lnTo>
                    <a:pt x="23" y="133"/>
                  </a:lnTo>
                  <a:lnTo>
                    <a:pt x="23" y="131"/>
                  </a:lnTo>
                  <a:lnTo>
                    <a:pt x="23" y="129"/>
                  </a:lnTo>
                  <a:lnTo>
                    <a:pt x="23" y="125"/>
                  </a:lnTo>
                  <a:lnTo>
                    <a:pt x="24" y="121"/>
                  </a:lnTo>
                  <a:lnTo>
                    <a:pt x="24" y="115"/>
                  </a:lnTo>
                  <a:lnTo>
                    <a:pt x="24" y="112"/>
                  </a:lnTo>
                  <a:lnTo>
                    <a:pt x="24" y="106"/>
                  </a:lnTo>
                  <a:lnTo>
                    <a:pt x="26" y="100"/>
                  </a:lnTo>
                  <a:lnTo>
                    <a:pt x="26" y="98"/>
                  </a:lnTo>
                  <a:lnTo>
                    <a:pt x="26" y="96"/>
                  </a:lnTo>
                  <a:lnTo>
                    <a:pt x="26" y="93"/>
                  </a:lnTo>
                  <a:lnTo>
                    <a:pt x="26" y="91"/>
                  </a:lnTo>
                  <a:lnTo>
                    <a:pt x="26" y="87"/>
                  </a:lnTo>
                  <a:lnTo>
                    <a:pt x="26" y="83"/>
                  </a:lnTo>
                  <a:lnTo>
                    <a:pt x="28" y="81"/>
                  </a:lnTo>
                  <a:lnTo>
                    <a:pt x="28" y="77"/>
                  </a:lnTo>
                  <a:lnTo>
                    <a:pt x="28" y="76"/>
                  </a:lnTo>
                  <a:lnTo>
                    <a:pt x="28" y="72"/>
                  </a:lnTo>
                  <a:lnTo>
                    <a:pt x="28" y="68"/>
                  </a:lnTo>
                  <a:lnTo>
                    <a:pt x="30" y="66"/>
                  </a:lnTo>
                  <a:lnTo>
                    <a:pt x="30" y="64"/>
                  </a:lnTo>
                  <a:lnTo>
                    <a:pt x="30" y="60"/>
                  </a:lnTo>
                  <a:lnTo>
                    <a:pt x="30" y="57"/>
                  </a:lnTo>
                  <a:lnTo>
                    <a:pt x="30" y="55"/>
                  </a:lnTo>
                  <a:lnTo>
                    <a:pt x="30" y="51"/>
                  </a:lnTo>
                  <a:lnTo>
                    <a:pt x="30" y="49"/>
                  </a:lnTo>
                  <a:lnTo>
                    <a:pt x="30" y="45"/>
                  </a:lnTo>
                  <a:lnTo>
                    <a:pt x="32" y="43"/>
                  </a:lnTo>
                  <a:lnTo>
                    <a:pt x="32" y="39"/>
                  </a:lnTo>
                  <a:lnTo>
                    <a:pt x="32" y="36"/>
                  </a:lnTo>
                  <a:lnTo>
                    <a:pt x="32" y="34"/>
                  </a:lnTo>
                  <a:lnTo>
                    <a:pt x="32" y="32"/>
                  </a:lnTo>
                  <a:lnTo>
                    <a:pt x="34" y="26"/>
                  </a:lnTo>
                  <a:lnTo>
                    <a:pt x="34" y="22"/>
                  </a:lnTo>
                  <a:lnTo>
                    <a:pt x="34" y="17"/>
                  </a:lnTo>
                  <a:lnTo>
                    <a:pt x="34" y="13"/>
                  </a:lnTo>
                  <a:lnTo>
                    <a:pt x="34" y="9"/>
                  </a:lnTo>
                  <a:lnTo>
                    <a:pt x="36" y="7"/>
                  </a:lnTo>
                  <a:lnTo>
                    <a:pt x="36" y="3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>
                <a:spcBef>
                  <a:spcPct val="20000"/>
                </a:spcBef>
                <a:buClr>
                  <a:schemeClr val="accent2"/>
                </a:buClr>
                <a:buFontTx/>
                <a:buChar char="•"/>
              </a:pPr>
              <a:endParaRPr lang="en-US" sz="2400" b="0">
                <a:solidFill>
                  <a:schemeClr val="bg2"/>
                </a:solidFill>
                <a:latin typeface="Tahoma" charset="0"/>
              </a:endParaRPr>
            </a:p>
          </p:txBody>
        </p:sp>
        <p:sp>
          <p:nvSpPr>
            <p:cNvPr id="43058" name="Freeform 47"/>
            <p:cNvSpPr>
              <a:spLocks/>
            </p:cNvSpPr>
            <p:nvPr/>
          </p:nvSpPr>
          <p:spPr bwMode="auto">
            <a:xfrm>
              <a:off x="3930" y="1887"/>
              <a:ext cx="17" cy="55"/>
            </a:xfrm>
            <a:custGeom>
              <a:avLst/>
              <a:gdLst>
                <a:gd name="T0" fmla="*/ 1 w 34"/>
                <a:gd name="T1" fmla="*/ 1 h 110"/>
                <a:gd name="T2" fmla="*/ 1 w 34"/>
                <a:gd name="T3" fmla="*/ 1 h 110"/>
                <a:gd name="T4" fmla="*/ 1 w 34"/>
                <a:gd name="T5" fmla="*/ 1 h 110"/>
                <a:gd name="T6" fmla="*/ 1 w 34"/>
                <a:gd name="T7" fmla="*/ 1 h 110"/>
                <a:gd name="T8" fmla="*/ 1 w 34"/>
                <a:gd name="T9" fmla="*/ 1 h 110"/>
                <a:gd name="T10" fmla="*/ 1 w 34"/>
                <a:gd name="T11" fmla="*/ 1 h 110"/>
                <a:gd name="T12" fmla="*/ 1 w 34"/>
                <a:gd name="T13" fmla="*/ 1 h 110"/>
                <a:gd name="T14" fmla="*/ 1 w 34"/>
                <a:gd name="T15" fmla="*/ 1 h 110"/>
                <a:gd name="T16" fmla="*/ 1 w 34"/>
                <a:gd name="T17" fmla="*/ 1 h 110"/>
                <a:gd name="T18" fmla="*/ 1 w 34"/>
                <a:gd name="T19" fmla="*/ 1 h 110"/>
                <a:gd name="T20" fmla="*/ 0 w 34"/>
                <a:gd name="T21" fmla="*/ 1 h 110"/>
                <a:gd name="T22" fmla="*/ 0 w 34"/>
                <a:gd name="T23" fmla="*/ 1 h 110"/>
                <a:gd name="T24" fmla="*/ 0 w 34"/>
                <a:gd name="T25" fmla="*/ 1 h 110"/>
                <a:gd name="T26" fmla="*/ 0 w 34"/>
                <a:gd name="T27" fmla="*/ 1 h 110"/>
                <a:gd name="T28" fmla="*/ 1 w 34"/>
                <a:gd name="T29" fmla="*/ 1 h 110"/>
                <a:gd name="T30" fmla="*/ 1 w 34"/>
                <a:gd name="T31" fmla="*/ 1 h 110"/>
                <a:gd name="T32" fmla="*/ 1 w 34"/>
                <a:gd name="T33" fmla="*/ 1 h 110"/>
                <a:gd name="T34" fmla="*/ 1 w 34"/>
                <a:gd name="T35" fmla="*/ 1 h 110"/>
                <a:gd name="T36" fmla="*/ 1 w 34"/>
                <a:gd name="T37" fmla="*/ 1 h 110"/>
                <a:gd name="T38" fmla="*/ 1 w 34"/>
                <a:gd name="T39" fmla="*/ 1 h 110"/>
                <a:gd name="T40" fmla="*/ 1 w 34"/>
                <a:gd name="T41" fmla="*/ 1 h 110"/>
                <a:gd name="T42" fmla="*/ 1 w 34"/>
                <a:gd name="T43" fmla="*/ 1 h 110"/>
                <a:gd name="T44" fmla="*/ 1 w 34"/>
                <a:gd name="T45" fmla="*/ 1 h 110"/>
                <a:gd name="T46" fmla="*/ 1 w 34"/>
                <a:gd name="T47" fmla="*/ 1 h 110"/>
                <a:gd name="T48" fmla="*/ 1 w 34"/>
                <a:gd name="T49" fmla="*/ 1 h 110"/>
                <a:gd name="T50" fmla="*/ 1 w 34"/>
                <a:gd name="T51" fmla="*/ 1 h 110"/>
                <a:gd name="T52" fmla="*/ 1 w 34"/>
                <a:gd name="T53" fmla="*/ 1 h 110"/>
                <a:gd name="T54" fmla="*/ 1 w 34"/>
                <a:gd name="T55" fmla="*/ 1 h 110"/>
                <a:gd name="T56" fmla="*/ 1 w 34"/>
                <a:gd name="T57" fmla="*/ 1 h 110"/>
                <a:gd name="T58" fmla="*/ 1 w 34"/>
                <a:gd name="T59" fmla="*/ 1 h 110"/>
                <a:gd name="T60" fmla="*/ 1 w 34"/>
                <a:gd name="T61" fmla="*/ 1 h 110"/>
                <a:gd name="T62" fmla="*/ 1 w 34"/>
                <a:gd name="T63" fmla="*/ 0 h 110"/>
                <a:gd name="T64" fmla="*/ 1 w 34"/>
                <a:gd name="T65" fmla="*/ 0 h 11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4"/>
                <a:gd name="T100" fmla="*/ 0 h 110"/>
                <a:gd name="T101" fmla="*/ 34 w 34"/>
                <a:gd name="T102" fmla="*/ 110 h 11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4" h="110">
                  <a:moveTo>
                    <a:pt x="14" y="0"/>
                  </a:moveTo>
                  <a:lnTo>
                    <a:pt x="14" y="2"/>
                  </a:lnTo>
                  <a:lnTo>
                    <a:pt x="12" y="6"/>
                  </a:lnTo>
                  <a:lnTo>
                    <a:pt x="12" y="10"/>
                  </a:lnTo>
                  <a:lnTo>
                    <a:pt x="10" y="13"/>
                  </a:lnTo>
                  <a:lnTo>
                    <a:pt x="10" y="15"/>
                  </a:lnTo>
                  <a:lnTo>
                    <a:pt x="10" y="19"/>
                  </a:lnTo>
                  <a:lnTo>
                    <a:pt x="10" y="23"/>
                  </a:lnTo>
                  <a:lnTo>
                    <a:pt x="8" y="27"/>
                  </a:lnTo>
                  <a:lnTo>
                    <a:pt x="8" y="32"/>
                  </a:lnTo>
                  <a:lnTo>
                    <a:pt x="6" y="36"/>
                  </a:lnTo>
                  <a:lnTo>
                    <a:pt x="6" y="42"/>
                  </a:lnTo>
                  <a:lnTo>
                    <a:pt x="6" y="46"/>
                  </a:lnTo>
                  <a:lnTo>
                    <a:pt x="6" y="51"/>
                  </a:lnTo>
                  <a:lnTo>
                    <a:pt x="4" y="55"/>
                  </a:lnTo>
                  <a:lnTo>
                    <a:pt x="4" y="59"/>
                  </a:lnTo>
                  <a:lnTo>
                    <a:pt x="2" y="65"/>
                  </a:lnTo>
                  <a:lnTo>
                    <a:pt x="2" y="68"/>
                  </a:lnTo>
                  <a:lnTo>
                    <a:pt x="2" y="74"/>
                  </a:lnTo>
                  <a:lnTo>
                    <a:pt x="0" y="78"/>
                  </a:lnTo>
                  <a:lnTo>
                    <a:pt x="0" y="82"/>
                  </a:lnTo>
                  <a:lnTo>
                    <a:pt x="0" y="86"/>
                  </a:lnTo>
                  <a:lnTo>
                    <a:pt x="0" y="89"/>
                  </a:lnTo>
                  <a:lnTo>
                    <a:pt x="0" y="93"/>
                  </a:lnTo>
                  <a:lnTo>
                    <a:pt x="0" y="95"/>
                  </a:lnTo>
                  <a:lnTo>
                    <a:pt x="0" y="99"/>
                  </a:lnTo>
                  <a:lnTo>
                    <a:pt x="0" y="103"/>
                  </a:lnTo>
                  <a:lnTo>
                    <a:pt x="2" y="105"/>
                  </a:lnTo>
                  <a:lnTo>
                    <a:pt x="2" y="106"/>
                  </a:lnTo>
                  <a:lnTo>
                    <a:pt x="6" y="108"/>
                  </a:lnTo>
                  <a:lnTo>
                    <a:pt x="8" y="108"/>
                  </a:lnTo>
                  <a:lnTo>
                    <a:pt x="12" y="110"/>
                  </a:lnTo>
                  <a:lnTo>
                    <a:pt x="14" y="108"/>
                  </a:lnTo>
                  <a:lnTo>
                    <a:pt x="17" y="108"/>
                  </a:lnTo>
                  <a:lnTo>
                    <a:pt x="17" y="106"/>
                  </a:lnTo>
                  <a:lnTo>
                    <a:pt x="19" y="103"/>
                  </a:lnTo>
                  <a:lnTo>
                    <a:pt x="19" y="101"/>
                  </a:lnTo>
                  <a:lnTo>
                    <a:pt x="21" y="95"/>
                  </a:lnTo>
                  <a:lnTo>
                    <a:pt x="21" y="93"/>
                  </a:lnTo>
                  <a:lnTo>
                    <a:pt x="21" y="89"/>
                  </a:lnTo>
                  <a:lnTo>
                    <a:pt x="21" y="86"/>
                  </a:lnTo>
                  <a:lnTo>
                    <a:pt x="23" y="84"/>
                  </a:lnTo>
                  <a:lnTo>
                    <a:pt x="23" y="78"/>
                  </a:lnTo>
                  <a:lnTo>
                    <a:pt x="25" y="74"/>
                  </a:lnTo>
                  <a:lnTo>
                    <a:pt x="25" y="70"/>
                  </a:lnTo>
                  <a:lnTo>
                    <a:pt x="25" y="67"/>
                  </a:lnTo>
                  <a:lnTo>
                    <a:pt x="25" y="61"/>
                  </a:lnTo>
                  <a:lnTo>
                    <a:pt x="27" y="57"/>
                  </a:lnTo>
                  <a:lnTo>
                    <a:pt x="27" y="51"/>
                  </a:lnTo>
                  <a:lnTo>
                    <a:pt x="29" y="48"/>
                  </a:lnTo>
                  <a:lnTo>
                    <a:pt x="29" y="42"/>
                  </a:lnTo>
                  <a:lnTo>
                    <a:pt x="29" y="38"/>
                  </a:lnTo>
                  <a:lnTo>
                    <a:pt x="29" y="34"/>
                  </a:lnTo>
                  <a:lnTo>
                    <a:pt x="31" y="29"/>
                  </a:lnTo>
                  <a:lnTo>
                    <a:pt x="31" y="25"/>
                  </a:lnTo>
                  <a:lnTo>
                    <a:pt x="31" y="21"/>
                  </a:lnTo>
                  <a:lnTo>
                    <a:pt x="31" y="17"/>
                  </a:lnTo>
                  <a:lnTo>
                    <a:pt x="33" y="13"/>
                  </a:lnTo>
                  <a:lnTo>
                    <a:pt x="33" y="10"/>
                  </a:lnTo>
                  <a:lnTo>
                    <a:pt x="33" y="8"/>
                  </a:lnTo>
                  <a:lnTo>
                    <a:pt x="33" y="4"/>
                  </a:lnTo>
                  <a:lnTo>
                    <a:pt x="33" y="2"/>
                  </a:lnTo>
                  <a:lnTo>
                    <a:pt x="34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>
                <a:spcBef>
                  <a:spcPct val="20000"/>
                </a:spcBef>
                <a:buClr>
                  <a:schemeClr val="accent2"/>
                </a:buClr>
                <a:buFontTx/>
                <a:buChar char="•"/>
              </a:pPr>
              <a:endParaRPr lang="en-US" sz="2400" b="0">
                <a:solidFill>
                  <a:schemeClr val="bg2"/>
                </a:solidFill>
                <a:latin typeface="Tahoma" charset="0"/>
              </a:endParaRPr>
            </a:p>
          </p:txBody>
        </p:sp>
        <p:sp>
          <p:nvSpPr>
            <p:cNvPr id="43059" name="Freeform 48"/>
            <p:cNvSpPr>
              <a:spLocks/>
            </p:cNvSpPr>
            <p:nvPr/>
          </p:nvSpPr>
          <p:spPr bwMode="auto">
            <a:xfrm>
              <a:off x="3973" y="1608"/>
              <a:ext cx="17" cy="72"/>
            </a:xfrm>
            <a:custGeom>
              <a:avLst/>
              <a:gdLst>
                <a:gd name="T0" fmla="*/ 1 w 34"/>
                <a:gd name="T1" fmla="*/ 0 h 145"/>
                <a:gd name="T2" fmla="*/ 1 w 34"/>
                <a:gd name="T3" fmla="*/ 0 h 145"/>
                <a:gd name="T4" fmla="*/ 1 w 34"/>
                <a:gd name="T5" fmla="*/ 0 h 145"/>
                <a:gd name="T6" fmla="*/ 1 w 34"/>
                <a:gd name="T7" fmla="*/ 0 h 145"/>
                <a:gd name="T8" fmla="*/ 1 w 34"/>
                <a:gd name="T9" fmla="*/ 0 h 145"/>
                <a:gd name="T10" fmla="*/ 1 w 34"/>
                <a:gd name="T11" fmla="*/ 0 h 145"/>
                <a:gd name="T12" fmla="*/ 1 w 34"/>
                <a:gd name="T13" fmla="*/ 0 h 145"/>
                <a:gd name="T14" fmla="*/ 1 w 34"/>
                <a:gd name="T15" fmla="*/ 0 h 145"/>
                <a:gd name="T16" fmla="*/ 1 w 34"/>
                <a:gd name="T17" fmla="*/ 0 h 145"/>
                <a:gd name="T18" fmla="*/ 1 w 34"/>
                <a:gd name="T19" fmla="*/ 0 h 145"/>
                <a:gd name="T20" fmla="*/ 1 w 34"/>
                <a:gd name="T21" fmla="*/ 0 h 145"/>
                <a:gd name="T22" fmla="*/ 1 w 34"/>
                <a:gd name="T23" fmla="*/ 0 h 145"/>
                <a:gd name="T24" fmla="*/ 1 w 34"/>
                <a:gd name="T25" fmla="*/ 0 h 145"/>
                <a:gd name="T26" fmla="*/ 1 w 34"/>
                <a:gd name="T27" fmla="*/ 0 h 145"/>
                <a:gd name="T28" fmla="*/ 1 w 34"/>
                <a:gd name="T29" fmla="*/ 0 h 145"/>
                <a:gd name="T30" fmla="*/ 1 w 34"/>
                <a:gd name="T31" fmla="*/ 0 h 145"/>
                <a:gd name="T32" fmla="*/ 1 w 34"/>
                <a:gd name="T33" fmla="*/ 0 h 145"/>
                <a:gd name="T34" fmla="*/ 1 w 34"/>
                <a:gd name="T35" fmla="*/ 0 h 145"/>
                <a:gd name="T36" fmla="*/ 0 w 34"/>
                <a:gd name="T37" fmla="*/ 0 h 145"/>
                <a:gd name="T38" fmla="*/ 0 w 34"/>
                <a:gd name="T39" fmla="*/ 0 h 145"/>
                <a:gd name="T40" fmla="*/ 0 w 34"/>
                <a:gd name="T41" fmla="*/ 0 h 145"/>
                <a:gd name="T42" fmla="*/ 0 w 34"/>
                <a:gd name="T43" fmla="*/ 0 h 145"/>
                <a:gd name="T44" fmla="*/ 0 w 34"/>
                <a:gd name="T45" fmla="*/ 0 h 145"/>
                <a:gd name="T46" fmla="*/ 1 w 34"/>
                <a:gd name="T47" fmla="*/ 0 h 145"/>
                <a:gd name="T48" fmla="*/ 1 w 34"/>
                <a:gd name="T49" fmla="*/ 0 h 145"/>
                <a:gd name="T50" fmla="*/ 1 w 34"/>
                <a:gd name="T51" fmla="*/ 0 h 145"/>
                <a:gd name="T52" fmla="*/ 1 w 34"/>
                <a:gd name="T53" fmla="*/ 0 h 145"/>
                <a:gd name="T54" fmla="*/ 1 w 34"/>
                <a:gd name="T55" fmla="*/ 0 h 145"/>
                <a:gd name="T56" fmla="*/ 1 w 34"/>
                <a:gd name="T57" fmla="*/ 0 h 145"/>
                <a:gd name="T58" fmla="*/ 1 w 34"/>
                <a:gd name="T59" fmla="*/ 0 h 145"/>
                <a:gd name="T60" fmla="*/ 1 w 34"/>
                <a:gd name="T61" fmla="*/ 0 h 145"/>
                <a:gd name="T62" fmla="*/ 1 w 34"/>
                <a:gd name="T63" fmla="*/ 0 h 145"/>
                <a:gd name="T64" fmla="*/ 1 w 34"/>
                <a:gd name="T65" fmla="*/ 0 h 145"/>
                <a:gd name="T66" fmla="*/ 1 w 34"/>
                <a:gd name="T67" fmla="*/ 0 h 145"/>
                <a:gd name="T68" fmla="*/ 1 w 34"/>
                <a:gd name="T69" fmla="*/ 0 h 145"/>
                <a:gd name="T70" fmla="*/ 1 w 34"/>
                <a:gd name="T71" fmla="*/ 0 h 145"/>
                <a:gd name="T72" fmla="*/ 1 w 34"/>
                <a:gd name="T73" fmla="*/ 0 h 145"/>
                <a:gd name="T74" fmla="*/ 1 w 34"/>
                <a:gd name="T75" fmla="*/ 0 h 145"/>
                <a:gd name="T76" fmla="*/ 1 w 34"/>
                <a:gd name="T77" fmla="*/ 0 h 145"/>
                <a:gd name="T78" fmla="*/ 1 w 34"/>
                <a:gd name="T79" fmla="*/ 0 h 145"/>
                <a:gd name="T80" fmla="*/ 1 w 34"/>
                <a:gd name="T81" fmla="*/ 0 h 145"/>
                <a:gd name="T82" fmla="*/ 1 w 34"/>
                <a:gd name="T83" fmla="*/ 0 h 145"/>
                <a:gd name="T84" fmla="*/ 1 w 34"/>
                <a:gd name="T85" fmla="*/ 0 h 145"/>
                <a:gd name="T86" fmla="*/ 1 w 34"/>
                <a:gd name="T87" fmla="*/ 0 h 145"/>
                <a:gd name="T88" fmla="*/ 1 w 34"/>
                <a:gd name="T89" fmla="*/ 0 h 145"/>
                <a:gd name="T90" fmla="*/ 1 w 34"/>
                <a:gd name="T91" fmla="*/ 0 h 145"/>
                <a:gd name="T92" fmla="*/ 1 w 34"/>
                <a:gd name="T93" fmla="*/ 0 h 145"/>
                <a:gd name="T94" fmla="*/ 1 w 34"/>
                <a:gd name="T95" fmla="*/ 0 h 145"/>
                <a:gd name="T96" fmla="*/ 1 w 34"/>
                <a:gd name="T97" fmla="*/ 0 h 145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34"/>
                <a:gd name="T148" fmla="*/ 0 h 145"/>
                <a:gd name="T149" fmla="*/ 34 w 34"/>
                <a:gd name="T150" fmla="*/ 145 h 145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34" h="145">
                  <a:moveTo>
                    <a:pt x="15" y="0"/>
                  </a:moveTo>
                  <a:lnTo>
                    <a:pt x="15" y="2"/>
                  </a:lnTo>
                  <a:lnTo>
                    <a:pt x="15" y="6"/>
                  </a:lnTo>
                  <a:lnTo>
                    <a:pt x="13" y="10"/>
                  </a:lnTo>
                  <a:lnTo>
                    <a:pt x="13" y="12"/>
                  </a:lnTo>
                  <a:lnTo>
                    <a:pt x="13" y="17"/>
                  </a:lnTo>
                  <a:lnTo>
                    <a:pt x="11" y="21"/>
                  </a:lnTo>
                  <a:lnTo>
                    <a:pt x="11" y="23"/>
                  </a:lnTo>
                  <a:lnTo>
                    <a:pt x="11" y="27"/>
                  </a:lnTo>
                  <a:lnTo>
                    <a:pt x="11" y="29"/>
                  </a:lnTo>
                  <a:lnTo>
                    <a:pt x="11" y="31"/>
                  </a:lnTo>
                  <a:lnTo>
                    <a:pt x="9" y="34"/>
                  </a:lnTo>
                  <a:lnTo>
                    <a:pt x="9" y="36"/>
                  </a:lnTo>
                  <a:lnTo>
                    <a:pt x="9" y="40"/>
                  </a:lnTo>
                  <a:lnTo>
                    <a:pt x="9" y="44"/>
                  </a:lnTo>
                  <a:lnTo>
                    <a:pt x="9" y="46"/>
                  </a:lnTo>
                  <a:lnTo>
                    <a:pt x="7" y="50"/>
                  </a:lnTo>
                  <a:lnTo>
                    <a:pt x="7" y="52"/>
                  </a:lnTo>
                  <a:lnTo>
                    <a:pt x="7" y="55"/>
                  </a:lnTo>
                  <a:lnTo>
                    <a:pt x="7" y="59"/>
                  </a:lnTo>
                  <a:lnTo>
                    <a:pt x="7" y="61"/>
                  </a:lnTo>
                  <a:lnTo>
                    <a:pt x="6" y="65"/>
                  </a:lnTo>
                  <a:lnTo>
                    <a:pt x="6" y="69"/>
                  </a:lnTo>
                  <a:lnTo>
                    <a:pt x="6" y="71"/>
                  </a:lnTo>
                  <a:lnTo>
                    <a:pt x="6" y="74"/>
                  </a:lnTo>
                  <a:lnTo>
                    <a:pt x="6" y="78"/>
                  </a:lnTo>
                  <a:lnTo>
                    <a:pt x="6" y="80"/>
                  </a:lnTo>
                  <a:lnTo>
                    <a:pt x="4" y="84"/>
                  </a:lnTo>
                  <a:lnTo>
                    <a:pt x="4" y="88"/>
                  </a:lnTo>
                  <a:lnTo>
                    <a:pt x="4" y="90"/>
                  </a:lnTo>
                  <a:lnTo>
                    <a:pt x="4" y="93"/>
                  </a:lnTo>
                  <a:lnTo>
                    <a:pt x="2" y="95"/>
                  </a:lnTo>
                  <a:lnTo>
                    <a:pt x="2" y="99"/>
                  </a:lnTo>
                  <a:lnTo>
                    <a:pt x="2" y="103"/>
                  </a:lnTo>
                  <a:lnTo>
                    <a:pt x="2" y="105"/>
                  </a:lnTo>
                  <a:lnTo>
                    <a:pt x="2" y="109"/>
                  </a:lnTo>
                  <a:lnTo>
                    <a:pt x="0" y="110"/>
                  </a:lnTo>
                  <a:lnTo>
                    <a:pt x="0" y="112"/>
                  </a:lnTo>
                  <a:lnTo>
                    <a:pt x="0" y="116"/>
                  </a:lnTo>
                  <a:lnTo>
                    <a:pt x="0" y="120"/>
                  </a:lnTo>
                  <a:lnTo>
                    <a:pt x="0" y="126"/>
                  </a:lnTo>
                  <a:lnTo>
                    <a:pt x="0" y="129"/>
                  </a:lnTo>
                  <a:lnTo>
                    <a:pt x="0" y="133"/>
                  </a:lnTo>
                  <a:lnTo>
                    <a:pt x="0" y="135"/>
                  </a:lnTo>
                  <a:lnTo>
                    <a:pt x="0" y="139"/>
                  </a:lnTo>
                  <a:lnTo>
                    <a:pt x="0" y="141"/>
                  </a:lnTo>
                  <a:lnTo>
                    <a:pt x="2" y="143"/>
                  </a:lnTo>
                  <a:lnTo>
                    <a:pt x="4" y="145"/>
                  </a:lnTo>
                  <a:lnTo>
                    <a:pt x="7" y="145"/>
                  </a:lnTo>
                  <a:lnTo>
                    <a:pt x="9" y="145"/>
                  </a:lnTo>
                  <a:lnTo>
                    <a:pt x="13" y="143"/>
                  </a:lnTo>
                  <a:lnTo>
                    <a:pt x="15" y="141"/>
                  </a:lnTo>
                  <a:lnTo>
                    <a:pt x="17" y="139"/>
                  </a:lnTo>
                  <a:lnTo>
                    <a:pt x="19" y="137"/>
                  </a:lnTo>
                  <a:lnTo>
                    <a:pt x="19" y="135"/>
                  </a:lnTo>
                  <a:lnTo>
                    <a:pt x="19" y="133"/>
                  </a:lnTo>
                  <a:lnTo>
                    <a:pt x="19" y="131"/>
                  </a:lnTo>
                  <a:lnTo>
                    <a:pt x="21" y="129"/>
                  </a:lnTo>
                  <a:lnTo>
                    <a:pt x="21" y="126"/>
                  </a:lnTo>
                  <a:lnTo>
                    <a:pt x="21" y="122"/>
                  </a:lnTo>
                  <a:lnTo>
                    <a:pt x="21" y="116"/>
                  </a:lnTo>
                  <a:lnTo>
                    <a:pt x="23" y="112"/>
                  </a:lnTo>
                  <a:lnTo>
                    <a:pt x="23" y="107"/>
                  </a:lnTo>
                  <a:lnTo>
                    <a:pt x="23" y="103"/>
                  </a:lnTo>
                  <a:lnTo>
                    <a:pt x="23" y="99"/>
                  </a:lnTo>
                  <a:lnTo>
                    <a:pt x="25" y="97"/>
                  </a:lnTo>
                  <a:lnTo>
                    <a:pt x="25" y="93"/>
                  </a:lnTo>
                  <a:lnTo>
                    <a:pt x="25" y="91"/>
                  </a:lnTo>
                  <a:lnTo>
                    <a:pt x="25" y="88"/>
                  </a:lnTo>
                  <a:lnTo>
                    <a:pt x="25" y="86"/>
                  </a:lnTo>
                  <a:lnTo>
                    <a:pt x="26" y="82"/>
                  </a:lnTo>
                  <a:lnTo>
                    <a:pt x="26" y="78"/>
                  </a:lnTo>
                  <a:lnTo>
                    <a:pt x="26" y="76"/>
                  </a:lnTo>
                  <a:lnTo>
                    <a:pt x="26" y="72"/>
                  </a:lnTo>
                  <a:lnTo>
                    <a:pt x="26" y="71"/>
                  </a:lnTo>
                  <a:lnTo>
                    <a:pt x="28" y="67"/>
                  </a:lnTo>
                  <a:lnTo>
                    <a:pt x="28" y="63"/>
                  </a:lnTo>
                  <a:lnTo>
                    <a:pt x="28" y="61"/>
                  </a:lnTo>
                  <a:lnTo>
                    <a:pt x="28" y="57"/>
                  </a:lnTo>
                  <a:lnTo>
                    <a:pt x="28" y="53"/>
                  </a:lnTo>
                  <a:lnTo>
                    <a:pt x="28" y="52"/>
                  </a:lnTo>
                  <a:lnTo>
                    <a:pt x="28" y="48"/>
                  </a:lnTo>
                  <a:lnTo>
                    <a:pt x="28" y="46"/>
                  </a:lnTo>
                  <a:lnTo>
                    <a:pt x="30" y="42"/>
                  </a:lnTo>
                  <a:lnTo>
                    <a:pt x="30" y="40"/>
                  </a:lnTo>
                  <a:lnTo>
                    <a:pt x="30" y="36"/>
                  </a:lnTo>
                  <a:lnTo>
                    <a:pt x="30" y="34"/>
                  </a:lnTo>
                  <a:lnTo>
                    <a:pt x="30" y="31"/>
                  </a:lnTo>
                  <a:lnTo>
                    <a:pt x="32" y="27"/>
                  </a:lnTo>
                  <a:lnTo>
                    <a:pt x="32" y="21"/>
                  </a:lnTo>
                  <a:lnTo>
                    <a:pt x="32" y="17"/>
                  </a:lnTo>
                  <a:lnTo>
                    <a:pt x="32" y="14"/>
                  </a:lnTo>
                  <a:lnTo>
                    <a:pt x="34" y="10"/>
                  </a:lnTo>
                  <a:lnTo>
                    <a:pt x="34" y="8"/>
                  </a:lnTo>
                  <a:lnTo>
                    <a:pt x="34" y="4"/>
                  </a:lnTo>
                  <a:lnTo>
                    <a:pt x="34" y="2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>
                <a:spcBef>
                  <a:spcPct val="20000"/>
                </a:spcBef>
                <a:buClr>
                  <a:schemeClr val="accent2"/>
                </a:buClr>
                <a:buFontTx/>
                <a:buChar char="•"/>
              </a:pPr>
              <a:endParaRPr lang="en-US" sz="2400" b="0">
                <a:solidFill>
                  <a:schemeClr val="bg2"/>
                </a:solidFill>
                <a:latin typeface="Tahoma" charset="0"/>
              </a:endParaRPr>
            </a:p>
          </p:txBody>
        </p:sp>
        <p:sp>
          <p:nvSpPr>
            <p:cNvPr id="43060" name="Freeform 49"/>
            <p:cNvSpPr>
              <a:spLocks/>
            </p:cNvSpPr>
            <p:nvPr/>
          </p:nvSpPr>
          <p:spPr bwMode="auto">
            <a:xfrm>
              <a:off x="3732" y="1982"/>
              <a:ext cx="215" cy="342"/>
            </a:xfrm>
            <a:custGeom>
              <a:avLst/>
              <a:gdLst>
                <a:gd name="T0" fmla="*/ 1 w 429"/>
                <a:gd name="T1" fmla="*/ 1 h 684"/>
                <a:gd name="T2" fmla="*/ 1 w 429"/>
                <a:gd name="T3" fmla="*/ 1 h 684"/>
                <a:gd name="T4" fmla="*/ 1 w 429"/>
                <a:gd name="T5" fmla="*/ 1 h 684"/>
                <a:gd name="T6" fmla="*/ 1 w 429"/>
                <a:gd name="T7" fmla="*/ 1 h 684"/>
                <a:gd name="T8" fmla="*/ 1 w 429"/>
                <a:gd name="T9" fmla="*/ 1 h 684"/>
                <a:gd name="T10" fmla="*/ 1 w 429"/>
                <a:gd name="T11" fmla="*/ 1 h 684"/>
                <a:gd name="T12" fmla="*/ 1 w 429"/>
                <a:gd name="T13" fmla="*/ 1 h 684"/>
                <a:gd name="T14" fmla="*/ 1 w 429"/>
                <a:gd name="T15" fmla="*/ 1 h 684"/>
                <a:gd name="T16" fmla="*/ 1 w 429"/>
                <a:gd name="T17" fmla="*/ 1 h 684"/>
                <a:gd name="T18" fmla="*/ 0 w 429"/>
                <a:gd name="T19" fmla="*/ 1 h 684"/>
                <a:gd name="T20" fmla="*/ 1 w 429"/>
                <a:gd name="T21" fmla="*/ 1 h 684"/>
                <a:gd name="T22" fmla="*/ 1 w 429"/>
                <a:gd name="T23" fmla="*/ 1 h 684"/>
                <a:gd name="T24" fmla="*/ 1 w 429"/>
                <a:gd name="T25" fmla="*/ 1 h 684"/>
                <a:gd name="T26" fmla="*/ 1 w 429"/>
                <a:gd name="T27" fmla="*/ 1 h 684"/>
                <a:gd name="T28" fmla="*/ 1 w 429"/>
                <a:gd name="T29" fmla="*/ 1 h 684"/>
                <a:gd name="T30" fmla="*/ 1 w 429"/>
                <a:gd name="T31" fmla="*/ 1 h 684"/>
                <a:gd name="T32" fmla="*/ 1 w 429"/>
                <a:gd name="T33" fmla="*/ 1 h 684"/>
                <a:gd name="T34" fmla="*/ 1 w 429"/>
                <a:gd name="T35" fmla="*/ 1 h 684"/>
                <a:gd name="T36" fmla="*/ 1 w 429"/>
                <a:gd name="T37" fmla="*/ 1 h 684"/>
                <a:gd name="T38" fmla="*/ 1 w 429"/>
                <a:gd name="T39" fmla="*/ 1 h 684"/>
                <a:gd name="T40" fmla="*/ 1 w 429"/>
                <a:gd name="T41" fmla="*/ 1 h 684"/>
                <a:gd name="T42" fmla="*/ 1 w 429"/>
                <a:gd name="T43" fmla="*/ 1 h 684"/>
                <a:gd name="T44" fmla="*/ 1 w 429"/>
                <a:gd name="T45" fmla="*/ 1 h 684"/>
                <a:gd name="T46" fmla="*/ 1 w 429"/>
                <a:gd name="T47" fmla="*/ 1 h 684"/>
                <a:gd name="T48" fmla="*/ 1 w 429"/>
                <a:gd name="T49" fmla="*/ 1 h 684"/>
                <a:gd name="T50" fmla="*/ 1 w 429"/>
                <a:gd name="T51" fmla="*/ 1 h 684"/>
                <a:gd name="T52" fmla="*/ 1 w 429"/>
                <a:gd name="T53" fmla="*/ 1 h 684"/>
                <a:gd name="T54" fmla="*/ 1 w 429"/>
                <a:gd name="T55" fmla="*/ 1 h 684"/>
                <a:gd name="T56" fmla="*/ 1 w 429"/>
                <a:gd name="T57" fmla="*/ 1 h 684"/>
                <a:gd name="T58" fmla="*/ 1 w 429"/>
                <a:gd name="T59" fmla="*/ 1 h 684"/>
                <a:gd name="T60" fmla="*/ 1 w 429"/>
                <a:gd name="T61" fmla="*/ 1 h 684"/>
                <a:gd name="T62" fmla="*/ 1 w 429"/>
                <a:gd name="T63" fmla="*/ 1 h 684"/>
                <a:gd name="T64" fmla="*/ 1 w 429"/>
                <a:gd name="T65" fmla="*/ 1 h 684"/>
                <a:gd name="T66" fmla="*/ 1 w 429"/>
                <a:gd name="T67" fmla="*/ 1 h 684"/>
                <a:gd name="T68" fmla="*/ 1 w 429"/>
                <a:gd name="T69" fmla="*/ 1 h 684"/>
                <a:gd name="T70" fmla="*/ 1 w 429"/>
                <a:gd name="T71" fmla="*/ 1 h 684"/>
                <a:gd name="T72" fmla="*/ 1 w 429"/>
                <a:gd name="T73" fmla="*/ 1 h 684"/>
                <a:gd name="T74" fmla="*/ 1 w 429"/>
                <a:gd name="T75" fmla="*/ 1 h 684"/>
                <a:gd name="T76" fmla="*/ 1 w 429"/>
                <a:gd name="T77" fmla="*/ 1 h 684"/>
                <a:gd name="T78" fmla="*/ 1 w 429"/>
                <a:gd name="T79" fmla="*/ 1 h 684"/>
                <a:gd name="T80" fmla="*/ 1 w 429"/>
                <a:gd name="T81" fmla="*/ 1 h 684"/>
                <a:gd name="T82" fmla="*/ 1 w 429"/>
                <a:gd name="T83" fmla="*/ 1 h 684"/>
                <a:gd name="T84" fmla="*/ 1 w 429"/>
                <a:gd name="T85" fmla="*/ 1 h 684"/>
                <a:gd name="T86" fmla="*/ 1 w 429"/>
                <a:gd name="T87" fmla="*/ 1 h 684"/>
                <a:gd name="T88" fmla="*/ 1 w 429"/>
                <a:gd name="T89" fmla="*/ 1 h 684"/>
                <a:gd name="T90" fmla="*/ 1 w 429"/>
                <a:gd name="T91" fmla="*/ 1 h 684"/>
                <a:gd name="T92" fmla="*/ 1 w 429"/>
                <a:gd name="T93" fmla="*/ 1 h 684"/>
                <a:gd name="T94" fmla="*/ 1 w 429"/>
                <a:gd name="T95" fmla="*/ 1 h 684"/>
                <a:gd name="T96" fmla="*/ 1 w 429"/>
                <a:gd name="T97" fmla="*/ 1 h 684"/>
                <a:gd name="T98" fmla="*/ 1 w 429"/>
                <a:gd name="T99" fmla="*/ 1 h 684"/>
                <a:gd name="T100" fmla="*/ 1 w 429"/>
                <a:gd name="T101" fmla="*/ 1 h 684"/>
                <a:gd name="T102" fmla="*/ 1 w 429"/>
                <a:gd name="T103" fmla="*/ 1 h 684"/>
                <a:gd name="T104" fmla="*/ 1 w 429"/>
                <a:gd name="T105" fmla="*/ 1 h 684"/>
                <a:gd name="T106" fmla="*/ 1 w 429"/>
                <a:gd name="T107" fmla="*/ 1 h 684"/>
                <a:gd name="T108" fmla="*/ 1 w 429"/>
                <a:gd name="T109" fmla="*/ 1 h 684"/>
                <a:gd name="T110" fmla="*/ 1 w 429"/>
                <a:gd name="T111" fmla="*/ 1 h 684"/>
                <a:gd name="T112" fmla="*/ 1 w 429"/>
                <a:gd name="T113" fmla="*/ 1 h 684"/>
                <a:gd name="T114" fmla="*/ 1 w 429"/>
                <a:gd name="T115" fmla="*/ 1 h 684"/>
                <a:gd name="T116" fmla="*/ 1 w 429"/>
                <a:gd name="T117" fmla="*/ 1 h 684"/>
                <a:gd name="T118" fmla="*/ 1 w 429"/>
                <a:gd name="T119" fmla="*/ 1 h 68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429"/>
                <a:gd name="T181" fmla="*/ 0 h 684"/>
                <a:gd name="T182" fmla="*/ 429 w 429"/>
                <a:gd name="T183" fmla="*/ 684 h 684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429" h="684">
                  <a:moveTo>
                    <a:pt x="26" y="194"/>
                  </a:moveTo>
                  <a:lnTo>
                    <a:pt x="26" y="190"/>
                  </a:lnTo>
                  <a:lnTo>
                    <a:pt x="26" y="186"/>
                  </a:lnTo>
                  <a:lnTo>
                    <a:pt x="26" y="183"/>
                  </a:lnTo>
                  <a:lnTo>
                    <a:pt x="26" y="181"/>
                  </a:lnTo>
                  <a:lnTo>
                    <a:pt x="26" y="175"/>
                  </a:lnTo>
                  <a:lnTo>
                    <a:pt x="26" y="173"/>
                  </a:lnTo>
                  <a:lnTo>
                    <a:pt x="26" y="169"/>
                  </a:lnTo>
                  <a:lnTo>
                    <a:pt x="26" y="165"/>
                  </a:lnTo>
                  <a:lnTo>
                    <a:pt x="26" y="162"/>
                  </a:lnTo>
                  <a:lnTo>
                    <a:pt x="26" y="158"/>
                  </a:lnTo>
                  <a:lnTo>
                    <a:pt x="26" y="154"/>
                  </a:lnTo>
                  <a:lnTo>
                    <a:pt x="28" y="150"/>
                  </a:lnTo>
                  <a:lnTo>
                    <a:pt x="28" y="148"/>
                  </a:lnTo>
                  <a:lnTo>
                    <a:pt x="28" y="144"/>
                  </a:lnTo>
                  <a:lnTo>
                    <a:pt x="28" y="141"/>
                  </a:lnTo>
                  <a:lnTo>
                    <a:pt x="28" y="137"/>
                  </a:lnTo>
                  <a:lnTo>
                    <a:pt x="28" y="133"/>
                  </a:lnTo>
                  <a:lnTo>
                    <a:pt x="28" y="131"/>
                  </a:lnTo>
                  <a:lnTo>
                    <a:pt x="28" y="127"/>
                  </a:lnTo>
                  <a:lnTo>
                    <a:pt x="28" y="124"/>
                  </a:lnTo>
                  <a:lnTo>
                    <a:pt x="28" y="120"/>
                  </a:lnTo>
                  <a:lnTo>
                    <a:pt x="28" y="118"/>
                  </a:lnTo>
                  <a:lnTo>
                    <a:pt x="28" y="114"/>
                  </a:lnTo>
                  <a:lnTo>
                    <a:pt x="28" y="112"/>
                  </a:lnTo>
                  <a:lnTo>
                    <a:pt x="28" y="108"/>
                  </a:lnTo>
                  <a:lnTo>
                    <a:pt x="28" y="106"/>
                  </a:lnTo>
                  <a:lnTo>
                    <a:pt x="28" y="103"/>
                  </a:lnTo>
                  <a:lnTo>
                    <a:pt x="28" y="99"/>
                  </a:lnTo>
                  <a:lnTo>
                    <a:pt x="30" y="93"/>
                  </a:lnTo>
                  <a:lnTo>
                    <a:pt x="30" y="89"/>
                  </a:lnTo>
                  <a:lnTo>
                    <a:pt x="30" y="84"/>
                  </a:lnTo>
                  <a:lnTo>
                    <a:pt x="30" y="78"/>
                  </a:lnTo>
                  <a:lnTo>
                    <a:pt x="30" y="74"/>
                  </a:lnTo>
                  <a:lnTo>
                    <a:pt x="30" y="68"/>
                  </a:lnTo>
                  <a:lnTo>
                    <a:pt x="30" y="65"/>
                  </a:lnTo>
                  <a:lnTo>
                    <a:pt x="30" y="61"/>
                  </a:lnTo>
                  <a:lnTo>
                    <a:pt x="30" y="57"/>
                  </a:lnTo>
                  <a:lnTo>
                    <a:pt x="30" y="55"/>
                  </a:lnTo>
                  <a:lnTo>
                    <a:pt x="30" y="51"/>
                  </a:lnTo>
                  <a:lnTo>
                    <a:pt x="30" y="49"/>
                  </a:lnTo>
                  <a:lnTo>
                    <a:pt x="30" y="46"/>
                  </a:lnTo>
                  <a:lnTo>
                    <a:pt x="32" y="46"/>
                  </a:lnTo>
                  <a:lnTo>
                    <a:pt x="32" y="42"/>
                  </a:lnTo>
                  <a:lnTo>
                    <a:pt x="13" y="0"/>
                  </a:lnTo>
                  <a:lnTo>
                    <a:pt x="13" y="4"/>
                  </a:lnTo>
                  <a:lnTo>
                    <a:pt x="11" y="6"/>
                  </a:lnTo>
                  <a:lnTo>
                    <a:pt x="11" y="8"/>
                  </a:lnTo>
                  <a:lnTo>
                    <a:pt x="11" y="11"/>
                  </a:lnTo>
                  <a:lnTo>
                    <a:pt x="11" y="15"/>
                  </a:lnTo>
                  <a:lnTo>
                    <a:pt x="11" y="19"/>
                  </a:lnTo>
                  <a:lnTo>
                    <a:pt x="11" y="23"/>
                  </a:lnTo>
                  <a:lnTo>
                    <a:pt x="11" y="27"/>
                  </a:lnTo>
                  <a:lnTo>
                    <a:pt x="11" y="32"/>
                  </a:lnTo>
                  <a:lnTo>
                    <a:pt x="11" y="38"/>
                  </a:lnTo>
                  <a:lnTo>
                    <a:pt x="11" y="44"/>
                  </a:lnTo>
                  <a:lnTo>
                    <a:pt x="11" y="49"/>
                  </a:lnTo>
                  <a:lnTo>
                    <a:pt x="11" y="57"/>
                  </a:lnTo>
                  <a:lnTo>
                    <a:pt x="9" y="63"/>
                  </a:lnTo>
                  <a:lnTo>
                    <a:pt x="9" y="70"/>
                  </a:lnTo>
                  <a:lnTo>
                    <a:pt x="9" y="76"/>
                  </a:lnTo>
                  <a:lnTo>
                    <a:pt x="9" y="84"/>
                  </a:lnTo>
                  <a:lnTo>
                    <a:pt x="9" y="91"/>
                  </a:lnTo>
                  <a:lnTo>
                    <a:pt x="7" y="101"/>
                  </a:lnTo>
                  <a:lnTo>
                    <a:pt x="7" y="108"/>
                  </a:lnTo>
                  <a:lnTo>
                    <a:pt x="7" y="118"/>
                  </a:lnTo>
                  <a:lnTo>
                    <a:pt x="7" y="125"/>
                  </a:lnTo>
                  <a:lnTo>
                    <a:pt x="7" y="135"/>
                  </a:lnTo>
                  <a:lnTo>
                    <a:pt x="5" y="143"/>
                  </a:lnTo>
                  <a:lnTo>
                    <a:pt x="5" y="152"/>
                  </a:lnTo>
                  <a:lnTo>
                    <a:pt x="5" y="162"/>
                  </a:lnTo>
                  <a:lnTo>
                    <a:pt x="5" y="171"/>
                  </a:lnTo>
                  <a:lnTo>
                    <a:pt x="5" y="181"/>
                  </a:lnTo>
                  <a:lnTo>
                    <a:pt x="5" y="192"/>
                  </a:lnTo>
                  <a:lnTo>
                    <a:pt x="5" y="200"/>
                  </a:lnTo>
                  <a:lnTo>
                    <a:pt x="4" y="211"/>
                  </a:lnTo>
                  <a:lnTo>
                    <a:pt x="4" y="221"/>
                  </a:lnTo>
                  <a:lnTo>
                    <a:pt x="4" y="230"/>
                  </a:lnTo>
                  <a:lnTo>
                    <a:pt x="4" y="240"/>
                  </a:lnTo>
                  <a:lnTo>
                    <a:pt x="4" y="251"/>
                  </a:lnTo>
                  <a:lnTo>
                    <a:pt x="2" y="260"/>
                  </a:lnTo>
                  <a:lnTo>
                    <a:pt x="2" y="270"/>
                  </a:lnTo>
                  <a:lnTo>
                    <a:pt x="2" y="279"/>
                  </a:lnTo>
                  <a:lnTo>
                    <a:pt x="2" y="291"/>
                  </a:lnTo>
                  <a:lnTo>
                    <a:pt x="2" y="300"/>
                  </a:lnTo>
                  <a:lnTo>
                    <a:pt x="2" y="310"/>
                  </a:lnTo>
                  <a:lnTo>
                    <a:pt x="2" y="319"/>
                  </a:lnTo>
                  <a:lnTo>
                    <a:pt x="2" y="329"/>
                  </a:lnTo>
                  <a:lnTo>
                    <a:pt x="2" y="338"/>
                  </a:lnTo>
                  <a:lnTo>
                    <a:pt x="2" y="350"/>
                  </a:lnTo>
                  <a:lnTo>
                    <a:pt x="0" y="357"/>
                  </a:lnTo>
                  <a:lnTo>
                    <a:pt x="0" y="367"/>
                  </a:lnTo>
                  <a:lnTo>
                    <a:pt x="0" y="376"/>
                  </a:lnTo>
                  <a:lnTo>
                    <a:pt x="0" y="386"/>
                  </a:lnTo>
                  <a:lnTo>
                    <a:pt x="0" y="393"/>
                  </a:lnTo>
                  <a:lnTo>
                    <a:pt x="0" y="403"/>
                  </a:lnTo>
                  <a:lnTo>
                    <a:pt x="0" y="411"/>
                  </a:lnTo>
                  <a:lnTo>
                    <a:pt x="0" y="420"/>
                  </a:lnTo>
                  <a:lnTo>
                    <a:pt x="0" y="428"/>
                  </a:lnTo>
                  <a:lnTo>
                    <a:pt x="0" y="435"/>
                  </a:lnTo>
                  <a:lnTo>
                    <a:pt x="0" y="443"/>
                  </a:lnTo>
                  <a:lnTo>
                    <a:pt x="0" y="450"/>
                  </a:lnTo>
                  <a:lnTo>
                    <a:pt x="0" y="458"/>
                  </a:lnTo>
                  <a:lnTo>
                    <a:pt x="0" y="464"/>
                  </a:lnTo>
                  <a:lnTo>
                    <a:pt x="0" y="471"/>
                  </a:lnTo>
                  <a:lnTo>
                    <a:pt x="2" y="477"/>
                  </a:lnTo>
                  <a:lnTo>
                    <a:pt x="2" y="483"/>
                  </a:lnTo>
                  <a:lnTo>
                    <a:pt x="2" y="488"/>
                  </a:lnTo>
                  <a:lnTo>
                    <a:pt x="2" y="494"/>
                  </a:lnTo>
                  <a:lnTo>
                    <a:pt x="2" y="500"/>
                  </a:lnTo>
                  <a:lnTo>
                    <a:pt x="2" y="506"/>
                  </a:lnTo>
                  <a:lnTo>
                    <a:pt x="2" y="511"/>
                  </a:lnTo>
                  <a:lnTo>
                    <a:pt x="2" y="517"/>
                  </a:lnTo>
                  <a:lnTo>
                    <a:pt x="2" y="523"/>
                  </a:lnTo>
                  <a:lnTo>
                    <a:pt x="2" y="527"/>
                  </a:lnTo>
                  <a:lnTo>
                    <a:pt x="2" y="532"/>
                  </a:lnTo>
                  <a:lnTo>
                    <a:pt x="2" y="538"/>
                  </a:lnTo>
                  <a:lnTo>
                    <a:pt x="2" y="544"/>
                  </a:lnTo>
                  <a:lnTo>
                    <a:pt x="2" y="547"/>
                  </a:lnTo>
                  <a:lnTo>
                    <a:pt x="4" y="553"/>
                  </a:lnTo>
                  <a:lnTo>
                    <a:pt x="4" y="559"/>
                  </a:lnTo>
                  <a:lnTo>
                    <a:pt x="4" y="563"/>
                  </a:lnTo>
                  <a:lnTo>
                    <a:pt x="4" y="568"/>
                  </a:lnTo>
                  <a:lnTo>
                    <a:pt x="4" y="572"/>
                  </a:lnTo>
                  <a:lnTo>
                    <a:pt x="4" y="576"/>
                  </a:lnTo>
                  <a:lnTo>
                    <a:pt x="4" y="582"/>
                  </a:lnTo>
                  <a:lnTo>
                    <a:pt x="4" y="585"/>
                  </a:lnTo>
                  <a:lnTo>
                    <a:pt x="4" y="589"/>
                  </a:lnTo>
                  <a:lnTo>
                    <a:pt x="4" y="593"/>
                  </a:lnTo>
                  <a:lnTo>
                    <a:pt x="5" y="599"/>
                  </a:lnTo>
                  <a:lnTo>
                    <a:pt x="5" y="601"/>
                  </a:lnTo>
                  <a:lnTo>
                    <a:pt x="5" y="606"/>
                  </a:lnTo>
                  <a:lnTo>
                    <a:pt x="5" y="608"/>
                  </a:lnTo>
                  <a:lnTo>
                    <a:pt x="5" y="614"/>
                  </a:lnTo>
                  <a:lnTo>
                    <a:pt x="5" y="616"/>
                  </a:lnTo>
                  <a:lnTo>
                    <a:pt x="5" y="620"/>
                  </a:lnTo>
                  <a:lnTo>
                    <a:pt x="5" y="623"/>
                  </a:lnTo>
                  <a:lnTo>
                    <a:pt x="5" y="627"/>
                  </a:lnTo>
                  <a:lnTo>
                    <a:pt x="5" y="631"/>
                  </a:lnTo>
                  <a:lnTo>
                    <a:pt x="5" y="633"/>
                  </a:lnTo>
                  <a:lnTo>
                    <a:pt x="5" y="637"/>
                  </a:lnTo>
                  <a:lnTo>
                    <a:pt x="5" y="639"/>
                  </a:lnTo>
                  <a:lnTo>
                    <a:pt x="7" y="644"/>
                  </a:lnTo>
                  <a:lnTo>
                    <a:pt x="7" y="650"/>
                  </a:lnTo>
                  <a:lnTo>
                    <a:pt x="7" y="654"/>
                  </a:lnTo>
                  <a:lnTo>
                    <a:pt x="7" y="660"/>
                  </a:lnTo>
                  <a:lnTo>
                    <a:pt x="7" y="663"/>
                  </a:lnTo>
                  <a:lnTo>
                    <a:pt x="9" y="667"/>
                  </a:lnTo>
                  <a:lnTo>
                    <a:pt x="9" y="669"/>
                  </a:lnTo>
                  <a:lnTo>
                    <a:pt x="9" y="673"/>
                  </a:lnTo>
                  <a:lnTo>
                    <a:pt x="9" y="675"/>
                  </a:lnTo>
                  <a:lnTo>
                    <a:pt x="9" y="677"/>
                  </a:lnTo>
                  <a:lnTo>
                    <a:pt x="9" y="679"/>
                  </a:lnTo>
                  <a:lnTo>
                    <a:pt x="9" y="680"/>
                  </a:lnTo>
                  <a:lnTo>
                    <a:pt x="11" y="680"/>
                  </a:lnTo>
                  <a:lnTo>
                    <a:pt x="13" y="680"/>
                  </a:lnTo>
                  <a:lnTo>
                    <a:pt x="15" y="680"/>
                  </a:lnTo>
                  <a:lnTo>
                    <a:pt x="19" y="680"/>
                  </a:lnTo>
                  <a:lnTo>
                    <a:pt x="21" y="680"/>
                  </a:lnTo>
                  <a:lnTo>
                    <a:pt x="26" y="680"/>
                  </a:lnTo>
                  <a:lnTo>
                    <a:pt x="30" y="680"/>
                  </a:lnTo>
                  <a:lnTo>
                    <a:pt x="34" y="680"/>
                  </a:lnTo>
                  <a:lnTo>
                    <a:pt x="40" y="680"/>
                  </a:lnTo>
                  <a:lnTo>
                    <a:pt x="45" y="680"/>
                  </a:lnTo>
                  <a:lnTo>
                    <a:pt x="51" y="680"/>
                  </a:lnTo>
                  <a:lnTo>
                    <a:pt x="57" y="682"/>
                  </a:lnTo>
                  <a:lnTo>
                    <a:pt x="64" y="682"/>
                  </a:lnTo>
                  <a:lnTo>
                    <a:pt x="72" y="682"/>
                  </a:lnTo>
                  <a:lnTo>
                    <a:pt x="78" y="682"/>
                  </a:lnTo>
                  <a:lnTo>
                    <a:pt x="85" y="682"/>
                  </a:lnTo>
                  <a:lnTo>
                    <a:pt x="93" y="682"/>
                  </a:lnTo>
                  <a:lnTo>
                    <a:pt x="101" y="682"/>
                  </a:lnTo>
                  <a:lnTo>
                    <a:pt x="108" y="682"/>
                  </a:lnTo>
                  <a:lnTo>
                    <a:pt x="118" y="682"/>
                  </a:lnTo>
                  <a:lnTo>
                    <a:pt x="125" y="682"/>
                  </a:lnTo>
                  <a:lnTo>
                    <a:pt x="135" y="682"/>
                  </a:lnTo>
                  <a:lnTo>
                    <a:pt x="142" y="682"/>
                  </a:lnTo>
                  <a:lnTo>
                    <a:pt x="152" y="682"/>
                  </a:lnTo>
                  <a:lnTo>
                    <a:pt x="161" y="682"/>
                  </a:lnTo>
                  <a:lnTo>
                    <a:pt x="171" y="684"/>
                  </a:lnTo>
                  <a:lnTo>
                    <a:pt x="180" y="684"/>
                  </a:lnTo>
                  <a:lnTo>
                    <a:pt x="190" y="684"/>
                  </a:lnTo>
                  <a:lnTo>
                    <a:pt x="199" y="684"/>
                  </a:lnTo>
                  <a:lnTo>
                    <a:pt x="209" y="684"/>
                  </a:lnTo>
                  <a:lnTo>
                    <a:pt x="218" y="684"/>
                  </a:lnTo>
                  <a:lnTo>
                    <a:pt x="228" y="684"/>
                  </a:lnTo>
                  <a:lnTo>
                    <a:pt x="236" y="684"/>
                  </a:lnTo>
                  <a:lnTo>
                    <a:pt x="245" y="684"/>
                  </a:lnTo>
                  <a:lnTo>
                    <a:pt x="255" y="684"/>
                  </a:lnTo>
                  <a:lnTo>
                    <a:pt x="264" y="684"/>
                  </a:lnTo>
                  <a:lnTo>
                    <a:pt x="274" y="684"/>
                  </a:lnTo>
                  <a:lnTo>
                    <a:pt x="283" y="684"/>
                  </a:lnTo>
                  <a:lnTo>
                    <a:pt x="291" y="684"/>
                  </a:lnTo>
                  <a:lnTo>
                    <a:pt x="300" y="684"/>
                  </a:lnTo>
                  <a:lnTo>
                    <a:pt x="308" y="684"/>
                  </a:lnTo>
                  <a:lnTo>
                    <a:pt x="317" y="684"/>
                  </a:lnTo>
                  <a:lnTo>
                    <a:pt x="325" y="684"/>
                  </a:lnTo>
                  <a:lnTo>
                    <a:pt x="333" y="684"/>
                  </a:lnTo>
                  <a:lnTo>
                    <a:pt x="340" y="684"/>
                  </a:lnTo>
                  <a:lnTo>
                    <a:pt x="348" y="684"/>
                  </a:lnTo>
                  <a:lnTo>
                    <a:pt x="355" y="684"/>
                  </a:lnTo>
                  <a:lnTo>
                    <a:pt x="363" y="682"/>
                  </a:lnTo>
                  <a:lnTo>
                    <a:pt x="369" y="682"/>
                  </a:lnTo>
                  <a:lnTo>
                    <a:pt x="374" y="682"/>
                  </a:lnTo>
                  <a:lnTo>
                    <a:pt x="380" y="682"/>
                  </a:lnTo>
                  <a:lnTo>
                    <a:pt x="386" y="682"/>
                  </a:lnTo>
                  <a:lnTo>
                    <a:pt x="391" y="682"/>
                  </a:lnTo>
                  <a:lnTo>
                    <a:pt x="397" y="682"/>
                  </a:lnTo>
                  <a:lnTo>
                    <a:pt x="401" y="680"/>
                  </a:lnTo>
                  <a:lnTo>
                    <a:pt x="405" y="680"/>
                  </a:lnTo>
                  <a:lnTo>
                    <a:pt x="407" y="680"/>
                  </a:lnTo>
                  <a:lnTo>
                    <a:pt x="410" y="680"/>
                  </a:lnTo>
                  <a:lnTo>
                    <a:pt x="414" y="679"/>
                  </a:lnTo>
                  <a:lnTo>
                    <a:pt x="416" y="679"/>
                  </a:lnTo>
                  <a:lnTo>
                    <a:pt x="416" y="677"/>
                  </a:lnTo>
                  <a:lnTo>
                    <a:pt x="418" y="677"/>
                  </a:lnTo>
                  <a:lnTo>
                    <a:pt x="420" y="675"/>
                  </a:lnTo>
                  <a:lnTo>
                    <a:pt x="420" y="671"/>
                  </a:lnTo>
                  <a:lnTo>
                    <a:pt x="420" y="667"/>
                  </a:lnTo>
                  <a:lnTo>
                    <a:pt x="420" y="663"/>
                  </a:lnTo>
                  <a:lnTo>
                    <a:pt x="422" y="658"/>
                  </a:lnTo>
                  <a:lnTo>
                    <a:pt x="422" y="652"/>
                  </a:lnTo>
                  <a:lnTo>
                    <a:pt x="422" y="646"/>
                  </a:lnTo>
                  <a:lnTo>
                    <a:pt x="422" y="639"/>
                  </a:lnTo>
                  <a:lnTo>
                    <a:pt x="422" y="631"/>
                  </a:lnTo>
                  <a:lnTo>
                    <a:pt x="424" y="623"/>
                  </a:lnTo>
                  <a:lnTo>
                    <a:pt x="424" y="616"/>
                  </a:lnTo>
                  <a:lnTo>
                    <a:pt x="424" y="606"/>
                  </a:lnTo>
                  <a:lnTo>
                    <a:pt x="424" y="597"/>
                  </a:lnTo>
                  <a:lnTo>
                    <a:pt x="424" y="587"/>
                  </a:lnTo>
                  <a:lnTo>
                    <a:pt x="426" y="576"/>
                  </a:lnTo>
                  <a:lnTo>
                    <a:pt x="426" y="565"/>
                  </a:lnTo>
                  <a:lnTo>
                    <a:pt x="426" y="553"/>
                  </a:lnTo>
                  <a:lnTo>
                    <a:pt x="426" y="542"/>
                  </a:lnTo>
                  <a:lnTo>
                    <a:pt x="426" y="530"/>
                  </a:lnTo>
                  <a:lnTo>
                    <a:pt x="426" y="519"/>
                  </a:lnTo>
                  <a:lnTo>
                    <a:pt x="428" y="506"/>
                  </a:lnTo>
                  <a:lnTo>
                    <a:pt x="428" y="492"/>
                  </a:lnTo>
                  <a:lnTo>
                    <a:pt x="428" y="481"/>
                  </a:lnTo>
                  <a:lnTo>
                    <a:pt x="428" y="468"/>
                  </a:lnTo>
                  <a:lnTo>
                    <a:pt x="428" y="454"/>
                  </a:lnTo>
                  <a:lnTo>
                    <a:pt x="428" y="439"/>
                  </a:lnTo>
                  <a:lnTo>
                    <a:pt x="428" y="426"/>
                  </a:lnTo>
                  <a:lnTo>
                    <a:pt x="428" y="412"/>
                  </a:lnTo>
                  <a:lnTo>
                    <a:pt x="429" y="399"/>
                  </a:lnTo>
                  <a:lnTo>
                    <a:pt x="429" y="386"/>
                  </a:lnTo>
                  <a:lnTo>
                    <a:pt x="429" y="373"/>
                  </a:lnTo>
                  <a:lnTo>
                    <a:pt x="429" y="357"/>
                  </a:lnTo>
                  <a:lnTo>
                    <a:pt x="429" y="344"/>
                  </a:lnTo>
                  <a:lnTo>
                    <a:pt x="429" y="331"/>
                  </a:lnTo>
                  <a:lnTo>
                    <a:pt x="429" y="316"/>
                  </a:lnTo>
                  <a:lnTo>
                    <a:pt x="429" y="302"/>
                  </a:lnTo>
                  <a:lnTo>
                    <a:pt x="429" y="289"/>
                  </a:lnTo>
                  <a:lnTo>
                    <a:pt x="429" y="276"/>
                  </a:lnTo>
                  <a:lnTo>
                    <a:pt x="429" y="264"/>
                  </a:lnTo>
                  <a:lnTo>
                    <a:pt x="429" y="251"/>
                  </a:lnTo>
                  <a:lnTo>
                    <a:pt x="429" y="238"/>
                  </a:lnTo>
                  <a:lnTo>
                    <a:pt x="429" y="226"/>
                  </a:lnTo>
                  <a:lnTo>
                    <a:pt x="429" y="213"/>
                  </a:lnTo>
                  <a:lnTo>
                    <a:pt x="429" y="202"/>
                  </a:lnTo>
                  <a:lnTo>
                    <a:pt x="429" y="190"/>
                  </a:lnTo>
                  <a:lnTo>
                    <a:pt x="429" y="181"/>
                  </a:lnTo>
                  <a:lnTo>
                    <a:pt x="429" y="169"/>
                  </a:lnTo>
                  <a:lnTo>
                    <a:pt x="429" y="160"/>
                  </a:lnTo>
                  <a:lnTo>
                    <a:pt x="429" y="150"/>
                  </a:lnTo>
                  <a:lnTo>
                    <a:pt x="429" y="141"/>
                  </a:lnTo>
                  <a:lnTo>
                    <a:pt x="429" y="131"/>
                  </a:lnTo>
                  <a:lnTo>
                    <a:pt x="429" y="124"/>
                  </a:lnTo>
                  <a:lnTo>
                    <a:pt x="429" y="116"/>
                  </a:lnTo>
                  <a:lnTo>
                    <a:pt x="429" y="108"/>
                  </a:lnTo>
                  <a:lnTo>
                    <a:pt x="429" y="103"/>
                  </a:lnTo>
                  <a:lnTo>
                    <a:pt x="429" y="97"/>
                  </a:lnTo>
                  <a:lnTo>
                    <a:pt x="429" y="91"/>
                  </a:lnTo>
                  <a:lnTo>
                    <a:pt x="429" y="87"/>
                  </a:lnTo>
                  <a:lnTo>
                    <a:pt x="414" y="133"/>
                  </a:lnTo>
                  <a:lnTo>
                    <a:pt x="414" y="135"/>
                  </a:lnTo>
                  <a:lnTo>
                    <a:pt x="414" y="139"/>
                  </a:lnTo>
                  <a:lnTo>
                    <a:pt x="414" y="141"/>
                  </a:lnTo>
                  <a:lnTo>
                    <a:pt x="414" y="144"/>
                  </a:lnTo>
                  <a:lnTo>
                    <a:pt x="412" y="150"/>
                  </a:lnTo>
                  <a:lnTo>
                    <a:pt x="412" y="156"/>
                  </a:lnTo>
                  <a:lnTo>
                    <a:pt x="412" y="158"/>
                  </a:lnTo>
                  <a:lnTo>
                    <a:pt x="412" y="160"/>
                  </a:lnTo>
                  <a:lnTo>
                    <a:pt x="412" y="164"/>
                  </a:lnTo>
                  <a:lnTo>
                    <a:pt x="412" y="167"/>
                  </a:lnTo>
                  <a:lnTo>
                    <a:pt x="412" y="169"/>
                  </a:lnTo>
                  <a:lnTo>
                    <a:pt x="412" y="173"/>
                  </a:lnTo>
                  <a:lnTo>
                    <a:pt x="412" y="177"/>
                  </a:lnTo>
                  <a:lnTo>
                    <a:pt x="412" y="181"/>
                  </a:lnTo>
                  <a:lnTo>
                    <a:pt x="410" y="184"/>
                  </a:lnTo>
                  <a:lnTo>
                    <a:pt x="410" y="188"/>
                  </a:lnTo>
                  <a:lnTo>
                    <a:pt x="410" y="192"/>
                  </a:lnTo>
                  <a:lnTo>
                    <a:pt x="410" y="196"/>
                  </a:lnTo>
                  <a:lnTo>
                    <a:pt x="410" y="200"/>
                  </a:lnTo>
                  <a:lnTo>
                    <a:pt x="410" y="203"/>
                  </a:lnTo>
                  <a:lnTo>
                    <a:pt x="410" y="207"/>
                  </a:lnTo>
                  <a:lnTo>
                    <a:pt x="410" y="213"/>
                  </a:lnTo>
                  <a:lnTo>
                    <a:pt x="410" y="217"/>
                  </a:lnTo>
                  <a:lnTo>
                    <a:pt x="410" y="221"/>
                  </a:lnTo>
                  <a:lnTo>
                    <a:pt x="409" y="224"/>
                  </a:lnTo>
                  <a:lnTo>
                    <a:pt x="409" y="228"/>
                  </a:lnTo>
                  <a:lnTo>
                    <a:pt x="409" y="234"/>
                  </a:lnTo>
                  <a:lnTo>
                    <a:pt x="409" y="238"/>
                  </a:lnTo>
                  <a:lnTo>
                    <a:pt x="409" y="243"/>
                  </a:lnTo>
                  <a:lnTo>
                    <a:pt x="409" y="247"/>
                  </a:lnTo>
                  <a:lnTo>
                    <a:pt x="409" y="251"/>
                  </a:lnTo>
                  <a:lnTo>
                    <a:pt x="409" y="257"/>
                  </a:lnTo>
                  <a:lnTo>
                    <a:pt x="407" y="260"/>
                  </a:lnTo>
                  <a:lnTo>
                    <a:pt x="407" y="266"/>
                  </a:lnTo>
                  <a:lnTo>
                    <a:pt x="407" y="270"/>
                  </a:lnTo>
                  <a:lnTo>
                    <a:pt x="407" y="274"/>
                  </a:lnTo>
                  <a:lnTo>
                    <a:pt x="407" y="279"/>
                  </a:lnTo>
                  <a:lnTo>
                    <a:pt x="407" y="283"/>
                  </a:lnTo>
                  <a:lnTo>
                    <a:pt x="407" y="289"/>
                  </a:lnTo>
                  <a:lnTo>
                    <a:pt x="407" y="293"/>
                  </a:lnTo>
                  <a:lnTo>
                    <a:pt x="407" y="297"/>
                  </a:lnTo>
                  <a:lnTo>
                    <a:pt x="407" y="302"/>
                  </a:lnTo>
                  <a:lnTo>
                    <a:pt x="407" y="306"/>
                  </a:lnTo>
                  <a:lnTo>
                    <a:pt x="407" y="310"/>
                  </a:lnTo>
                  <a:lnTo>
                    <a:pt x="407" y="316"/>
                  </a:lnTo>
                  <a:lnTo>
                    <a:pt x="407" y="319"/>
                  </a:lnTo>
                  <a:lnTo>
                    <a:pt x="407" y="323"/>
                  </a:lnTo>
                  <a:lnTo>
                    <a:pt x="407" y="329"/>
                  </a:lnTo>
                  <a:lnTo>
                    <a:pt x="407" y="333"/>
                  </a:lnTo>
                  <a:lnTo>
                    <a:pt x="407" y="336"/>
                  </a:lnTo>
                  <a:lnTo>
                    <a:pt x="407" y="340"/>
                  </a:lnTo>
                  <a:lnTo>
                    <a:pt x="409" y="344"/>
                  </a:lnTo>
                  <a:lnTo>
                    <a:pt x="409" y="348"/>
                  </a:lnTo>
                  <a:lnTo>
                    <a:pt x="409" y="352"/>
                  </a:lnTo>
                  <a:lnTo>
                    <a:pt x="409" y="355"/>
                  </a:lnTo>
                  <a:lnTo>
                    <a:pt x="409" y="359"/>
                  </a:lnTo>
                  <a:lnTo>
                    <a:pt x="409" y="365"/>
                  </a:lnTo>
                  <a:lnTo>
                    <a:pt x="409" y="369"/>
                  </a:lnTo>
                  <a:lnTo>
                    <a:pt x="409" y="374"/>
                  </a:lnTo>
                  <a:lnTo>
                    <a:pt x="409" y="378"/>
                  </a:lnTo>
                  <a:lnTo>
                    <a:pt x="409" y="384"/>
                  </a:lnTo>
                  <a:lnTo>
                    <a:pt x="409" y="390"/>
                  </a:lnTo>
                  <a:lnTo>
                    <a:pt x="409" y="393"/>
                  </a:lnTo>
                  <a:lnTo>
                    <a:pt x="409" y="399"/>
                  </a:lnTo>
                  <a:lnTo>
                    <a:pt x="409" y="405"/>
                  </a:lnTo>
                  <a:lnTo>
                    <a:pt x="409" y="411"/>
                  </a:lnTo>
                  <a:lnTo>
                    <a:pt x="409" y="416"/>
                  </a:lnTo>
                  <a:lnTo>
                    <a:pt x="409" y="422"/>
                  </a:lnTo>
                  <a:lnTo>
                    <a:pt x="409" y="428"/>
                  </a:lnTo>
                  <a:lnTo>
                    <a:pt x="409" y="433"/>
                  </a:lnTo>
                  <a:lnTo>
                    <a:pt x="407" y="441"/>
                  </a:lnTo>
                  <a:lnTo>
                    <a:pt x="407" y="447"/>
                  </a:lnTo>
                  <a:lnTo>
                    <a:pt x="407" y="452"/>
                  </a:lnTo>
                  <a:lnTo>
                    <a:pt x="407" y="458"/>
                  </a:lnTo>
                  <a:lnTo>
                    <a:pt x="407" y="464"/>
                  </a:lnTo>
                  <a:lnTo>
                    <a:pt x="407" y="471"/>
                  </a:lnTo>
                  <a:lnTo>
                    <a:pt x="407" y="477"/>
                  </a:lnTo>
                  <a:lnTo>
                    <a:pt x="407" y="485"/>
                  </a:lnTo>
                  <a:lnTo>
                    <a:pt x="407" y="490"/>
                  </a:lnTo>
                  <a:lnTo>
                    <a:pt x="407" y="496"/>
                  </a:lnTo>
                  <a:lnTo>
                    <a:pt x="405" y="502"/>
                  </a:lnTo>
                  <a:lnTo>
                    <a:pt x="405" y="509"/>
                  </a:lnTo>
                  <a:lnTo>
                    <a:pt x="405" y="515"/>
                  </a:lnTo>
                  <a:lnTo>
                    <a:pt x="405" y="523"/>
                  </a:lnTo>
                  <a:lnTo>
                    <a:pt x="405" y="528"/>
                  </a:lnTo>
                  <a:lnTo>
                    <a:pt x="405" y="534"/>
                  </a:lnTo>
                  <a:lnTo>
                    <a:pt x="405" y="540"/>
                  </a:lnTo>
                  <a:lnTo>
                    <a:pt x="405" y="547"/>
                  </a:lnTo>
                  <a:lnTo>
                    <a:pt x="403" y="553"/>
                  </a:lnTo>
                  <a:lnTo>
                    <a:pt x="403" y="559"/>
                  </a:lnTo>
                  <a:lnTo>
                    <a:pt x="403" y="565"/>
                  </a:lnTo>
                  <a:lnTo>
                    <a:pt x="403" y="570"/>
                  </a:lnTo>
                  <a:lnTo>
                    <a:pt x="403" y="576"/>
                  </a:lnTo>
                  <a:lnTo>
                    <a:pt x="403" y="582"/>
                  </a:lnTo>
                  <a:lnTo>
                    <a:pt x="403" y="585"/>
                  </a:lnTo>
                  <a:lnTo>
                    <a:pt x="403" y="591"/>
                  </a:lnTo>
                  <a:lnTo>
                    <a:pt x="401" y="597"/>
                  </a:lnTo>
                  <a:lnTo>
                    <a:pt x="401" y="603"/>
                  </a:lnTo>
                  <a:lnTo>
                    <a:pt x="401" y="606"/>
                  </a:lnTo>
                  <a:lnTo>
                    <a:pt x="401" y="612"/>
                  </a:lnTo>
                  <a:lnTo>
                    <a:pt x="401" y="616"/>
                  </a:lnTo>
                  <a:lnTo>
                    <a:pt x="401" y="620"/>
                  </a:lnTo>
                  <a:lnTo>
                    <a:pt x="401" y="623"/>
                  </a:lnTo>
                  <a:lnTo>
                    <a:pt x="401" y="627"/>
                  </a:lnTo>
                  <a:lnTo>
                    <a:pt x="401" y="631"/>
                  </a:lnTo>
                  <a:lnTo>
                    <a:pt x="401" y="635"/>
                  </a:lnTo>
                  <a:lnTo>
                    <a:pt x="399" y="639"/>
                  </a:lnTo>
                  <a:lnTo>
                    <a:pt x="399" y="641"/>
                  </a:lnTo>
                  <a:lnTo>
                    <a:pt x="399" y="642"/>
                  </a:lnTo>
                  <a:lnTo>
                    <a:pt x="399" y="646"/>
                  </a:lnTo>
                  <a:lnTo>
                    <a:pt x="399" y="650"/>
                  </a:lnTo>
                  <a:lnTo>
                    <a:pt x="399" y="654"/>
                  </a:lnTo>
                  <a:lnTo>
                    <a:pt x="399" y="656"/>
                  </a:lnTo>
                  <a:lnTo>
                    <a:pt x="397" y="656"/>
                  </a:lnTo>
                  <a:lnTo>
                    <a:pt x="393" y="656"/>
                  </a:lnTo>
                  <a:lnTo>
                    <a:pt x="391" y="656"/>
                  </a:lnTo>
                  <a:lnTo>
                    <a:pt x="386" y="656"/>
                  </a:lnTo>
                  <a:lnTo>
                    <a:pt x="380" y="656"/>
                  </a:lnTo>
                  <a:lnTo>
                    <a:pt x="378" y="656"/>
                  </a:lnTo>
                  <a:lnTo>
                    <a:pt x="374" y="656"/>
                  </a:lnTo>
                  <a:lnTo>
                    <a:pt x="371" y="656"/>
                  </a:lnTo>
                  <a:lnTo>
                    <a:pt x="369" y="656"/>
                  </a:lnTo>
                  <a:lnTo>
                    <a:pt x="365" y="656"/>
                  </a:lnTo>
                  <a:lnTo>
                    <a:pt x="361" y="656"/>
                  </a:lnTo>
                  <a:lnTo>
                    <a:pt x="355" y="656"/>
                  </a:lnTo>
                  <a:lnTo>
                    <a:pt x="353" y="656"/>
                  </a:lnTo>
                  <a:lnTo>
                    <a:pt x="348" y="656"/>
                  </a:lnTo>
                  <a:lnTo>
                    <a:pt x="344" y="656"/>
                  </a:lnTo>
                  <a:lnTo>
                    <a:pt x="340" y="656"/>
                  </a:lnTo>
                  <a:lnTo>
                    <a:pt x="336" y="658"/>
                  </a:lnTo>
                  <a:lnTo>
                    <a:pt x="331" y="658"/>
                  </a:lnTo>
                  <a:lnTo>
                    <a:pt x="327" y="658"/>
                  </a:lnTo>
                  <a:lnTo>
                    <a:pt x="321" y="658"/>
                  </a:lnTo>
                  <a:lnTo>
                    <a:pt x="317" y="658"/>
                  </a:lnTo>
                  <a:lnTo>
                    <a:pt x="312" y="658"/>
                  </a:lnTo>
                  <a:lnTo>
                    <a:pt x="308" y="658"/>
                  </a:lnTo>
                  <a:lnTo>
                    <a:pt x="304" y="658"/>
                  </a:lnTo>
                  <a:lnTo>
                    <a:pt x="298" y="658"/>
                  </a:lnTo>
                  <a:lnTo>
                    <a:pt x="293" y="658"/>
                  </a:lnTo>
                  <a:lnTo>
                    <a:pt x="289" y="658"/>
                  </a:lnTo>
                  <a:lnTo>
                    <a:pt x="283" y="658"/>
                  </a:lnTo>
                  <a:lnTo>
                    <a:pt x="279" y="658"/>
                  </a:lnTo>
                  <a:lnTo>
                    <a:pt x="274" y="658"/>
                  </a:lnTo>
                  <a:lnTo>
                    <a:pt x="268" y="658"/>
                  </a:lnTo>
                  <a:lnTo>
                    <a:pt x="264" y="658"/>
                  </a:lnTo>
                  <a:lnTo>
                    <a:pt x="260" y="660"/>
                  </a:lnTo>
                  <a:lnTo>
                    <a:pt x="255" y="660"/>
                  </a:lnTo>
                  <a:lnTo>
                    <a:pt x="251" y="660"/>
                  </a:lnTo>
                  <a:lnTo>
                    <a:pt x="245" y="660"/>
                  </a:lnTo>
                  <a:lnTo>
                    <a:pt x="241" y="660"/>
                  </a:lnTo>
                  <a:lnTo>
                    <a:pt x="236" y="660"/>
                  </a:lnTo>
                  <a:lnTo>
                    <a:pt x="232" y="660"/>
                  </a:lnTo>
                  <a:lnTo>
                    <a:pt x="228" y="660"/>
                  </a:lnTo>
                  <a:lnTo>
                    <a:pt x="224" y="660"/>
                  </a:lnTo>
                  <a:lnTo>
                    <a:pt x="218" y="660"/>
                  </a:lnTo>
                  <a:lnTo>
                    <a:pt x="215" y="660"/>
                  </a:lnTo>
                  <a:lnTo>
                    <a:pt x="211" y="660"/>
                  </a:lnTo>
                  <a:lnTo>
                    <a:pt x="207" y="660"/>
                  </a:lnTo>
                  <a:lnTo>
                    <a:pt x="205" y="660"/>
                  </a:lnTo>
                  <a:lnTo>
                    <a:pt x="201" y="660"/>
                  </a:lnTo>
                  <a:lnTo>
                    <a:pt x="198" y="660"/>
                  </a:lnTo>
                  <a:lnTo>
                    <a:pt x="196" y="661"/>
                  </a:lnTo>
                  <a:lnTo>
                    <a:pt x="192" y="661"/>
                  </a:lnTo>
                  <a:lnTo>
                    <a:pt x="188" y="661"/>
                  </a:lnTo>
                  <a:lnTo>
                    <a:pt x="186" y="661"/>
                  </a:lnTo>
                  <a:lnTo>
                    <a:pt x="184" y="661"/>
                  </a:lnTo>
                  <a:lnTo>
                    <a:pt x="180" y="661"/>
                  </a:lnTo>
                  <a:lnTo>
                    <a:pt x="177" y="661"/>
                  </a:lnTo>
                  <a:lnTo>
                    <a:pt x="175" y="661"/>
                  </a:lnTo>
                  <a:lnTo>
                    <a:pt x="171" y="661"/>
                  </a:lnTo>
                  <a:lnTo>
                    <a:pt x="167" y="661"/>
                  </a:lnTo>
                  <a:lnTo>
                    <a:pt x="163" y="661"/>
                  </a:lnTo>
                  <a:lnTo>
                    <a:pt x="158" y="661"/>
                  </a:lnTo>
                  <a:lnTo>
                    <a:pt x="154" y="661"/>
                  </a:lnTo>
                  <a:lnTo>
                    <a:pt x="148" y="661"/>
                  </a:lnTo>
                  <a:lnTo>
                    <a:pt x="142" y="661"/>
                  </a:lnTo>
                  <a:lnTo>
                    <a:pt x="140" y="661"/>
                  </a:lnTo>
                  <a:lnTo>
                    <a:pt x="137" y="661"/>
                  </a:lnTo>
                  <a:lnTo>
                    <a:pt x="133" y="661"/>
                  </a:lnTo>
                  <a:lnTo>
                    <a:pt x="131" y="661"/>
                  </a:lnTo>
                  <a:lnTo>
                    <a:pt x="127" y="661"/>
                  </a:lnTo>
                  <a:lnTo>
                    <a:pt x="125" y="661"/>
                  </a:lnTo>
                  <a:lnTo>
                    <a:pt x="121" y="661"/>
                  </a:lnTo>
                  <a:lnTo>
                    <a:pt x="118" y="661"/>
                  </a:lnTo>
                  <a:lnTo>
                    <a:pt x="116" y="660"/>
                  </a:lnTo>
                  <a:lnTo>
                    <a:pt x="112" y="660"/>
                  </a:lnTo>
                  <a:lnTo>
                    <a:pt x="108" y="660"/>
                  </a:lnTo>
                  <a:lnTo>
                    <a:pt x="106" y="660"/>
                  </a:lnTo>
                  <a:lnTo>
                    <a:pt x="102" y="660"/>
                  </a:lnTo>
                  <a:lnTo>
                    <a:pt x="101" y="660"/>
                  </a:lnTo>
                  <a:lnTo>
                    <a:pt x="97" y="660"/>
                  </a:lnTo>
                  <a:lnTo>
                    <a:pt x="95" y="660"/>
                  </a:lnTo>
                  <a:lnTo>
                    <a:pt x="91" y="660"/>
                  </a:lnTo>
                  <a:lnTo>
                    <a:pt x="87" y="660"/>
                  </a:lnTo>
                  <a:lnTo>
                    <a:pt x="83" y="660"/>
                  </a:lnTo>
                  <a:lnTo>
                    <a:pt x="82" y="660"/>
                  </a:lnTo>
                  <a:lnTo>
                    <a:pt x="78" y="658"/>
                  </a:lnTo>
                  <a:lnTo>
                    <a:pt x="76" y="658"/>
                  </a:lnTo>
                  <a:lnTo>
                    <a:pt x="72" y="658"/>
                  </a:lnTo>
                  <a:lnTo>
                    <a:pt x="70" y="658"/>
                  </a:lnTo>
                  <a:lnTo>
                    <a:pt x="64" y="658"/>
                  </a:lnTo>
                  <a:lnTo>
                    <a:pt x="59" y="658"/>
                  </a:lnTo>
                  <a:lnTo>
                    <a:pt x="55" y="658"/>
                  </a:lnTo>
                  <a:lnTo>
                    <a:pt x="51" y="658"/>
                  </a:lnTo>
                  <a:lnTo>
                    <a:pt x="45" y="658"/>
                  </a:lnTo>
                  <a:lnTo>
                    <a:pt x="42" y="658"/>
                  </a:lnTo>
                  <a:lnTo>
                    <a:pt x="40" y="656"/>
                  </a:lnTo>
                  <a:lnTo>
                    <a:pt x="36" y="656"/>
                  </a:lnTo>
                  <a:lnTo>
                    <a:pt x="32" y="656"/>
                  </a:lnTo>
                  <a:lnTo>
                    <a:pt x="32" y="654"/>
                  </a:lnTo>
                  <a:lnTo>
                    <a:pt x="30" y="650"/>
                  </a:lnTo>
                  <a:lnTo>
                    <a:pt x="30" y="644"/>
                  </a:lnTo>
                  <a:lnTo>
                    <a:pt x="30" y="642"/>
                  </a:lnTo>
                  <a:lnTo>
                    <a:pt x="30" y="639"/>
                  </a:lnTo>
                  <a:lnTo>
                    <a:pt x="30" y="635"/>
                  </a:lnTo>
                  <a:lnTo>
                    <a:pt x="30" y="631"/>
                  </a:lnTo>
                  <a:lnTo>
                    <a:pt x="30" y="627"/>
                  </a:lnTo>
                  <a:lnTo>
                    <a:pt x="30" y="623"/>
                  </a:lnTo>
                  <a:lnTo>
                    <a:pt x="30" y="620"/>
                  </a:lnTo>
                  <a:lnTo>
                    <a:pt x="30" y="616"/>
                  </a:lnTo>
                  <a:lnTo>
                    <a:pt x="30" y="610"/>
                  </a:lnTo>
                  <a:lnTo>
                    <a:pt x="28" y="606"/>
                  </a:lnTo>
                  <a:lnTo>
                    <a:pt x="28" y="601"/>
                  </a:lnTo>
                  <a:lnTo>
                    <a:pt x="28" y="595"/>
                  </a:lnTo>
                  <a:lnTo>
                    <a:pt x="28" y="589"/>
                  </a:lnTo>
                  <a:lnTo>
                    <a:pt x="28" y="584"/>
                  </a:lnTo>
                  <a:lnTo>
                    <a:pt x="28" y="578"/>
                  </a:lnTo>
                  <a:lnTo>
                    <a:pt x="28" y="572"/>
                  </a:lnTo>
                  <a:lnTo>
                    <a:pt x="28" y="566"/>
                  </a:lnTo>
                  <a:lnTo>
                    <a:pt x="28" y="561"/>
                  </a:lnTo>
                  <a:lnTo>
                    <a:pt x="26" y="555"/>
                  </a:lnTo>
                  <a:lnTo>
                    <a:pt x="26" y="549"/>
                  </a:lnTo>
                  <a:lnTo>
                    <a:pt x="26" y="542"/>
                  </a:lnTo>
                  <a:lnTo>
                    <a:pt x="26" y="536"/>
                  </a:lnTo>
                  <a:lnTo>
                    <a:pt x="26" y="530"/>
                  </a:lnTo>
                  <a:lnTo>
                    <a:pt x="26" y="525"/>
                  </a:lnTo>
                  <a:lnTo>
                    <a:pt x="26" y="517"/>
                  </a:lnTo>
                  <a:lnTo>
                    <a:pt x="24" y="511"/>
                  </a:lnTo>
                  <a:lnTo>
                    <a:pt x="24" y="504"/>
                  </a:lnTo>
                  <a:lnTo>
                    <a:pt x="24" y="498"/>
                  </a:lnTo>
                  <a:lnTo>
                    <a:pt x="24" y="490"/>
                  </a:lnTo>
                  <a:lnTo>
                    <a:pt x="24" y="485"/>
                  </a:lnTo>
                  <a:lnTo>
                    <a:pt x="24" y="479"/>
                  </a:lnTo>
                  <a:lnTo>
                    <a:pt x="24" y="473"/>
                  </a:lnTo>
                  <a:lnTo>
                    <a:pt x="24" y="466"/>
                  </a:lnTo>
                  <a:lnTo>
                    <a:pt x="24" y="460"/>
                  </a:lnTo>
                  <a:lnTo>
                    <a:pt x="23" y="454"/>
                  </a:lnTo>
                  <a:lnTo>
                    <a:pt x="23" y="449"/>
                  </a:lnTo>
                  <a:lnTo>
                    <a:pt x="23" y="443"/>
                  </a:lnTo>
                  <a:lnTo>
                    <a:pt x="23" y="437"/>
                  </a:lnTo>
                  <a:lnTo>
                    <a:pt x="23" y="431"/>
                  </a:lnTo>
                  <a:lnTo>
                    <a:pt x="23" y="426"/>
                  </a:lnTo>
                  <a:lnTo>
                    <a:pt x="23" y="420"/>
                  </a:lnTo>
                  <a:lnTo>
                    <a:pt x="23" y="416"/>
                  </a:lnTo>
                  <a:lnTo>
                    <a:pt x="23" y="411"/>
                  </a:lnTo>
                  <a:lnTo>
                    <a:pt x="23" y="407"/>
                  </a:lnTo>
                  <a:lnTo>
                    <a:pt x="21" y="401"/>
                  </a:lnTo>
                  <a:lnTo>
                    <a:pt x="21" y="397"/>
                  </a:lnTo>
                  <a:lnTo>
                    <a:pt x="21" y="393"/>
                  </a:lnTo>
                  <a:lnTo>
                    <a:pt x="21" y="390"/>
                  </a:lnTo>
                  <a:lnTo>
                    <a:pt x="21" y="386"/>
                  </a:lnTo>
                  <a:lnTo>
                    <a:pt x="21" y="382"/>
                  </a:lnTo>
                  <a:lnTo>
                    <a:pt x="21" y="378"/>
                  </a:lnTo>
                  <a:lnTo>
                    <a:pt x="21" y="376"/>
                  </a:lnTo>
                  <a:lnTo>
                    <a:pt x="21" y="371"/>
                  </a:lnTo>
                  <a:lnTo>
                    <a:pt x="21" y="369"/>
                  </a:lnTo>
                  <a:lnTo>
                    <a:pt x="21" y="367"/>
                  </a:lnTo>
                  <a:lnTo>
                    <a:pt x="21" y="365"/>
                  </a:lnTo>
                  <a:lnTo>
                    <a:pt x="21" y="361"/>
                  </a:lnTo>
                  <a:lnTo>
                    <a:pt x="21" y="359"/>
                  </a:lnTo>
                  <a:lnTo>
                    <a:pt x="21" y="355"/>
                  </a:lnTo>
                  <a:lnTo>
                    <a:pt x="21" y="352"/>
                  </a:lnTo>
                  <a:lnTo>
                    <a:pt x="21" y="348"/>
                  </a:lnTo>
                  <a:lnTo>
                    <a:pt x="21" y="344"/>
                  </a:lnTo>
                  <a:lnTo>
                    <a:pt x="21" y="340"/>
                  </a:lnTo>
                  <a:lnTo>
                    <a:pt x="21" y="336"/>
                  </a:lnTo>
                  <a:lnTo>
                    <a:pt x="21" y="331"/>
                  </a:lnTo>
                  <a:lnTo>
                    <a:pt x="23" y="327"/>
                  </a:lnTo>
                  <a:lnTo>
                    <a:pt x="23" y="321"/>
                  </a:lnTo>
                  <a:lnTo>
                    <a:pt x="23" y="316"/>
                  </a:lnTo>
                  <a:lnTo>
                    <a:pt x="23" y="314"/>
                  </a:lnTo>
                  <a:lnTo>
                    <a:pt x="23" y="310"/>
                  </a:lnTo>
                  <a:lnTo>
                    <a:pt x="23" y="308"/>
                  </a:lnTo>
                  <a:lnTo>
                    <a:pt x="23" y="304"/>
                  </a:lnTo>
                  <a:lnTo>
                    <a:pt x="23" y="300"/>
                  </a:lnTo>
                  <a:lnTo>
                    <a:pt x="23" y="298"/>
                  </a:lnTo>
                  <a:lnTo>
                    <a:pt x="23" y="295"/>
                  </a:lnTo>
                  <a:lnTo>
                    <a:pt x="23" y="293"/>
                  </a:lnTo>
                  <a:lnTo>
                    <a:pt x="23" y="289"/>
                  </a:lnTo>
                  <a:lnTo>
                    <a:pt x="23" y="285"/>
                  </a:lnTo>
                  <a:lnTo>
                    <a:pt x="23" y="281"/>
                  </a:lnTo>
                  <a:lnTo>
                    <a:pt x="24" y="279"/>
                  </a:lnTo>
                  <a:lnTo>
                    <a:pt x="24" y="276"/>
                  </a:lnTo>
                  <a:lnTo>
                    <a:pt x="24" y="272"/>
                  </a:lnTo>
                  <a:lnTo>
                    <a:pt x="24" y="268"/>
                  </a:lnTo>
                  <a:lnTo>
                    <a:pt x="24" y="266"/>
                  </a:lnTo>
                  <a:lnTo>
                    <a:pt x="24" y="262"/>
                  </a:lnTo>
                  <a:lnTo>
                    <a:pt x="24" y="259"/>
                  </a:lnTo>
                  <a:lnTo>
                    <a:pt x="24" y="255"/>
                  </a:lnTo>
                  <a:lnTo>
                    <a:pt x="24" y="253"/>
                  </a:lnTo>
                  <a:lnTo>
                    <a:pt x="24" y="249"/>
                  </a:lnTo>
                  <a:lnTo>
                    <a:pt x="24" y="245"/>
                  </a:lnTo>
                  <a:lnTo>
                    <a:pt x="24" y="241"/>
                  </a:lnTo>
                  <a:lnTo>
                    <a:pt x="24" y="238"/>
                  </a:lnTo>
                  <a:lnTo>
                    <a:pt x="24" y="234"/>
                  </a:lnTo>
                  <a:lnTo>
                    <a:pt x="24" y="230"/>
                  </a:lnTo>
                  <a:lnTo>
                    <a:pt x="24" y="226"/>
                  </a:lnTo>
                  <a:lnTo>
                    <a:pt x="26" y="224"/>
                  </a:lnTo>
                  <a:lnTo>
                    <a:pt x="26" y="219"/>
                  </a:lnTo>
                  <a:lnTo>
                    <a:pt x="26" y="217"/>
                  </a:lnTo>
                  <a:lnTo>
                    <a:pt x="26" y="213"/>
                  </a:lnTo>
                  <a:lnTo>
                    <a:pt x="26" y="209"/>
                  </a:lnTo>
                  <a:lnTo>
                    <a:pt x="26" y="205"/>
                  </a:lnTo>
                  <a:lnTo>
                    <a:pt x="26" y="202"/>
                  </a:lnTo>
                  <a:lnTo>
                    <a:pt x="26" y="198"/>
                  </a:lnTo>
                  <a:lnTo>
                    <a:pt x="26" y="1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>
                <a:spcBef>
                  <a:spcPct val="20000"/>
                </a:spcBef>
                <a:buClr>
                  <a:schemeClr val="accent2"/>
                </a:buClr>
                <a:buFontTx/>
                <a:buChar char="•"/>
              </a:pPr>
              <a:endParaRPr lang="en-US" sz="2400" b="0">
                <a:solidFill>
                  <a:schemeClr val="bg2"/>
                </a:solidFill>
                <a:latin typeface="Tahoma" charset="0"/>
              </a:endParaRPr>
            </a:p>
          </p:txBody>
        </p:sp>
        <p:sp>
          <p:nvSpPr>
            <p:cNvPr id="43061" name="Freeform 50"/>
            <p:cNvSpPr>
              <a:spLocks/>
            </p:cNvSpPr>
            <p:nvPr/>
          </p:nvSpPr>
          <p:spPr bwMode="auto">
            <a:xfrm>
              <a:off x="3893" y="1572"/>
              <a:ext cx="123" cy="519"/>
            </a:xfrm>
            <a:custGeom>
              <a:avLst/>
              <a:gdLst>
                <a:gd name="T0" fmla="*/ 1 w 245"/>
                <a:gd name="T1" fmla="*/ 0 h 1040"/>
                <a:gd name="T2" fmla="*/ 1 w 245"/>
                <a:gd name="T3" fmla="*/ 0 h 1040"/>
                <a:gd name="T4" fmla="*/ 1 w 245"/>
                <a:gd name="T5" fmla="*/ 0 h 1040"/>
                <a:gd name="T6" fmla="*/ 1 w 245"/>
                <a:gd name="T7" fmla="*/ 0 h 1040"/>
                <a:gd name="T8" fmla="*/ 1 w 245"/>
                <a:gd name="T9" fmla="*/ 0 h 1040"/>
                <a:gd name="T10" fmla="*/ 1 w 245"/>
                <a:gd name="T11" fmla="*/ 0 h 1040"/>
                <a:gd name="T12" fmla="*/ 1 w 245"/>
                <a:gd name="T13" fmla="*/ 0 h 1040"/>
                <a:gd name="T14" fmla="*/ 1 w 245"/>
                <a:gd name="T15" fmla="*/ 0 h 1040"/>
                <a:gd name="T16" fmla="*/ 1 w 245"/>
                <a:gd name="T17" fmla="*/ 0 h 1040"/>
                <a:gd name="T18" fmla="*/ 1 w 245"/>
                <a:gd name="T19" fmla="*/ 0 h 1040"/>
                <a:gd name="T20" fmla="*/ 1 w 245"/>
                <a:gd name="T21" fmla="*/ 0 h 1040"/>
                <a:gd name="T22" fmla="*/ 1 w 245"/>
                <a:gd name="T23" fmla="*/ 0 h 1040"/>
                <a:gd name="T24" fmla="*/ 1 w 245"/>
                <a:gd name="T25" fmla="*/ 0 h 1040"/>
                <a:gd name="T26" fmla="*/ 1 w 245"/>
                <a:gd name="T27" fmla="*/ 0 h 1040"/>
                <a:gd name="T28" fmla="*/ 1 w 245"/>
                <a:gd name="T29" fmla="*/ 0 h 1040"/>
                <a:gd name="T30" fmla="*/ 1 w 245"/>
                <a:gd name="T31" fmla="*/ 0 h 1040"/>
                <a:gd name="T32" fmla="*/ 1 w 245"/>
                <a:gd name="T33" fmla="*/ 0 h 1040"/>
                <a:gd name="T34" fmla="*/ 1 w 245"/>
                <a:gd name="T35" fmla="*/ 0 h 1040"/>
                <a:gd name="T36" fmla="*/ 1 w 245"/>
                <a:gd name="T37" fmla="*/ 0 h 1040"/>
                <a:gd name="T38" fmla="*/ 1 w 245"/>
                <a:gd name="T39" fmla="*/ 0 h 1040"/>
                <a:gd name="T40" fmla="*/ 1 w 245"/>
                <a:gd name="T41" fmla="*/ 0 h 1040"/>
                <a:gd name="T42" fmla="*/ 1 w 245"/>
                <a:gd name="T43" fmla="*/ 0 h 1040"/>
                <a:gd name="T44" fmla="*/ 1 w 245"/>
                <a:gd name="T45" fmla="*/ 0 h 1040"/>
                <a:gd name="T46" fmla="*/ 1 w 245"/>
                <a:gd name="T47" fmla="*/ 0 h 1040"/>
                <a:gd name="T48" fmla="*/ 1 w 245"/>
                <a:gd name="T49" fmla="*/ 0 h 1040"/>
                <a:gd name="T50" fmla="*/ 0 w 245"/>
                <a:gd name="T51" fmla="*/ 0 h 1040"/>
                <a:gd name="T52" fmla="*/ 1 w 245"/>
                <a:gd name="T53" fmla="*/ 0 h 1040"/>
                <a:gd name="T54" fmla="*/ 1 w 245"/>
                <a:gd name="T55" fmla="*/ 0 h 1040"/>
                <a:gd name="T56" fmla="*/ 1 w 245"/>
                <a:gd name="T57" fmla="*/ 0 h 1040"/>
                <a:gd name="T58" fmla="*/ 1 w 245"/>
                <a:gd name="T59" fmla="*/ 0 h 1040"/>
                <a:gd name="T60" fmla="*/ 1 w 245"/>
                <a:gd name="T61" fmla="*/ 0 h 1040"/>
                <a:gd name="T62" fmla="*/ 1 w 245"/>
                <a:gd name="T63" fmla="*/ 0 h 1040"/>
                <a:gd name="T64" fmla="*/ 1 w 245"/>
                <a:gd name="T65" fmla="*/ 0 h 1040"/>
                <a:gd name="T66" fmla="*/ 1 w 245"/>
                <a:gd name="T67" fmla="*/ 0 h 1040"/>
                <a:gd name="T68" fmla="*/ 1 w 245"/>
                <a:gd name="T69" fmla="*/ 0 h 1040"/>
                <a:gd name="T70" fmla="*/ 1 w 245"/>
                <a:gd name="T71" fmla="*/ 0 h 1040"/>
                <a:gd name="T72" fmla="*/ 1 w 245"/>
                <a:gd name="T73" fmla="*/ 0 h 1040"/>
                <a:gd name="T74" fmla="*/ 1 w 245"/>
                <a:gd name="T75" fmla="*/ 0 h 1040"/>
                <a:gd name="T76" fmla="*/ 1 w 245"/>
                <a:gd name="T77" fmla="*/ 0 h 1040"/>
                <a:gd name="T78" fmla="*/ 1 w 245"/>
                <a:gd name="T79" fmla="*/ 0 h 1040"/>
                <a:gd name="T80" fmla="*/ 1 w 245"/>
                <a:gd name="T81" fmla="*/ 0 h 1040"/>
                <a:gd name="T82" fmla="*/ 1 w 245"/>
                <a:gd name="T83" fmla="*/ 0 h 1040"/>
                <a:gd name="T84" fmla="*/ 1 w 245"/>
                <a:gd name="T85" fmla="*/ 0 h 1040"/>
                <a:gd name="T86" fmla="*/ 1 w 245"/>
                <a:gd name="T87" fmla="*/ 0 h 1040"/>
                <a:gd name="T88" fmla="*/ 1 w 245"/>
                <a:gd name="T89" fmla="*/ 0 h 1040"/>
                <a:gd name="T90" fmla="*/ 1 w 245"/>
                <a:gd name="T91" fmla="*/ 0 h 1040"/>
                <a:gd name="T92" fmla="*/ 1 w 245"/>
                <a:gd name="T93" fmla="*/ 0 h 1040"/>
                <a:gd name="T94" fmla="*/ 1 w 245"/>
                <a:gd name="T95" fmla="*/ 0 h 1040"/>
                <a:gd name="T96" fmla="*/ 1 w 245"/>
                <a:gd name="T97" fmla="*/ 0 h 1040"/>
                <a:gd name="T98" fmla="*/ 1 w 245"/>
                <a:gd name="T99" fmla="*/ 0 h 1040"/>
                <a:gd name="T100" fmla="*/ 1 w 245"/>
                <a:gd name="T101" fmla="*/ 0 h 1040"/>
                <a:gd name="T102" fmla="*/ 1 w 245"/>
                <a:gd name="T103" fmla="*/ 0 h 1040"/>
                <a:gd name="T104" fmla="*/ 1 w 245"/>
                <a:gd name="T105" fmla="*/ 0 h 1040"/>
                <a:gd name="T106" fmla="*/ 1 w 245"/>
                <a:gd name="T107" fmla="*/ 0 h 1040"/>
                <a:gd name="T108" fmla="*/ 1 w 245"/>
                <a:gd name="T109" fmla="*/ 0 h 1040"/>
                <a:gd name="T110" fmla="*/ 1 w 245"/>
                <a:gd name="T111" fmla="*/ 0 h 1040"/>
                <a:gd name="T112" fmla="*/ 1 w 245"/>
                <a:gd name="T113" fmla="*/ 0 h 1040"/>
                <a:gd name="T114" fmla="*/ 1 w 245"/>
                <a:gd name="T115" fmla="*/ 0 h 1040"/>
                <a:gd name="T116" fmla="*/ 1 w 245"/>
                <a:gd name="T117" fmla="*/ 0 h 1040"/>
                <a:gd name="T118" fmla="*/ 1 w 245"/>
                <a:gd name="T119" fmla="*/ 0 h 1040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245"/>
                <a:gd name="T181" fmla="*/ 0 h 1040"/>
                <a:gd name="T182" fmla="*/ 245 w 245"/>
                <a:gd name="T183" fmla="*/ 1040 h 1040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245" h="1040">
                  <a:moveTo>
                    <a:pt x="103" y="1040"/>
                  </a:moveTo>
                  <a:lnTo>
                    <a:pt x="103" y="1036"/>
                  </a:lnTo>
                  <a:lnTo>
                    <a:pt x="105" y="1034"/>
                  </a:lnTo>
                  <a:lnTo>
                    <a:pt x="105" y="1028"/>
                  </a:lnTo>
                  <a:lnTo>
                    <a:pt x="107" y="1024"/>
                  </a:lnTo>
                  <a:lnTo>
                    <a:pt x="107" y="1019"/>
                  </a:lnTo>
                  <a:lnTo>
                    <a:pt x="108" y="1011"/>
                  </a:lnTo>
                  <a:lnTo>
                    <a:pt x="108" y="1005"/>
                  </a:lnTo>
                  <a:lnTo>
                    <a:pt x="110" y="998"/>
                  </a:lnTo>
                  <a:lnTo>
                    <a:pt x="110" y="988"/>
                  </a:lnTo>
                  <a:lnTo>
                    <a:pt x="112" y="981"/>
                  </a:lnTo>
                  <a:lnTo>
                    <a:pt x="114" y="971"/>
                  </a:lnTo>
                  <a:lnTo>
                    <a:pt x="116" y="962"/>
                  </a:lnTo>
                  <a:lnTo>
                    <a:pt x="118" y="950"/>
                  </a:lnTo>
                  <a:lnTo>
                    <a:pt x="118" y="941"/>
                  </a:lnTo>
                  <a:lnTo>
                    <a:pt x="120" y="929"/>
                  </a:lnTo>
                  <a:lnTo>
                    <a:pt x="122" y="918"/>
                  </a:lnTo>
                  <a:lnTo>
                    <a:pt x="124" y="905"/>
                  </a:lnTo>
                  <a:lnTo>
                    <a:pt x="126" y="893"/>
                  </a:lnTo>
                  <a:lnTo>
                    <a:pt x="127" y="880"/>
                  </a:lnTo>
                  <a:lnTo>
                    <a:pt x="129" y="867"/>
                  </a:lnTo>
                  <a:lnTo>
                    <a:pt x="131" y="853"/>
                  </a:lnTo>
                  <a:lnTo>
                    <a:pt x="133" y="840"/>
                  </a:lnTo>
                  <a:lnTo>
                    <a:pt x="135" y="827"/>
                  </a:lnTo>
                  <a:lnTo>
                    <a:pt x="137" y="813"/>
                  </a:lnTo>
                  <a:lnTo>
                    <a:pt x="139" y="798"/>
                  </a:lnTo>
                  <a:lnTo>
                    <a:pt x="141" y="783"/>
                  </a:lnTo>
                  <a:lnTo>
                    <a:pt x="143" y="770"/>
                  </a:lnTo>
                  <a:lnTo>
                    <a:pt x="147" y="755"/>
                  </a:lnTo>
                  <a:lnTo>
                    <a:pt x="147" y="739"/>
                  </a:lnTo>
                  <a:lnTo>
                    <a:pt x="150" y="726"/>
                  </a:lnTo>
                  <a:lnTo>
                    <a:pt x="152" y="711"/>
                  </a:lnTo>
                  <a:lnTo>
                    <a:pt x="154" y="696"/>
                  </a:lnTo>
                  <a:lnTo>
                    <a:pt x="156" y="680"/>
                  </a:lnTo>
                  <a:lnTo>
                    <a:pt x="158" y="665"/>
                  </a:lnTo>
                  <a:lnTo>
                    <a:pt x="160" y="652"/>
                  </a:lnTo>
                  <a:lnTo>
                    <a:pt x="162" y="637"/>
                  </a:lnTo>
                  <a:lnTo>
                    <a:pt x="164" y="622"/>
                  </a:lnTo>
                  <a:lnTo>
                    <a:pt x="166" y="608"/>
                  </a:lnTo>
                  <a:lnTo>
                    <a:pt x="167" y="593"/>
                  </a:lnTo>
                  <a:lnTo>
                    <a:pt x="169" y="580"/>
                  </a:lnTo>
                  <a:lnTo>
                    <a:pt x="171" y="566"/>
                  </a:lnTo>
                  <a:lnTo>
                    <a:pt x="173" y="553"/>
                  </a:lnTo>
                  <a:lnTo>
                    <a:pt x="175" y="540"/>
                  </a:lnTo>
                  <a:lnTo>
                    <a:pt x="177" y="526"/>
                  </a:lnTo>
                  <a:lnTo>
                    <a:pt x="179" y="513"/>
                  </a:lnTo>
                  <a:lnTo>
                    <a:pt x="181" y="502"/>
                  </a:lnTo>
                  <a:lnTo>
                    <a:pt x="183" y="490"/>
                  </a:lnTo>
                  <a:lnTo>
                    <a:pt x="185" y="479"/>
                  </a:lnTo>
                  <a:lnTo>
                    <a:pt x="186" y="468"/>
                  </a:lnTo>
                  <a:lnTo>
                    <a:pt x="188" y="456"/>
                  </a:lnTo>
                  <a:lnTo>
                    <a:pt x="188" y="447"/>
                  </a:lnTo>
                  <a:lnTo>
                    <a:pt x="190" y="437"/>
                  </a:lnTo>
                  <a:lnTo>
                    <a:pt x="192" y="428"/>
                  </a:lnTo>
                  <a:lnTo>
                    <a:pt x="194" y="418"/>
                  </a:lnTo>
                  <a:lnTo>
                    <a:pt x="194" y="411"/>
                  </a:lnTo>
                  <a:lnTo>
                    <a:pt x="196" y="405"/>
                  </a:lnTo>
                  <a:lnTo>
                    <a:pt x="196" y="397"/>
                  </a:lnTo>
                  <a:lnTo>
                    <a:pt x="198" y="392"/>
                  </a:lnTo>
                  <a:lnTo>
                    <a:pt x="198" y="384"/>
                  </a:lnTo>
                  <a:lnTo>
                    <a:pt x="200" y="380"/>
                  </a:lnTo>
                  <a:lnTo>
                    <a:pt x="200" y="376"/>
                  </a:lnTo>
                  <a:lnTo>
                    <a:pt x="200" y="373"/>
                  </a:lnTo>
                  <a:lnTo>
                    <a:pt x="202" y="371"/>
                  </a:lnTo>
                  <a:lnTo>
                    <a:pt x="202" y="365"/>
                  </a:lnTo>
                  <a:lnTo>
                    <a:pt x="204" y="361"/>
                  </a:lnTo>
                  <a:lnTo>
                    <a:pt x="204" y="357"/>
                  </a:lnTo>
                  <a:lnTo>
                    <a:pt x="204" y="355"/>
                  </a:lnTo>
                  <a:lnTo>
                    <a:pt x="204" y="350"/>
                  </a:lnTo>
                  <a:lnTo>
                    <a:pt x="205" y="348"/>
                  </a:lnTo>
                  <a:lnTo>
                    <a:pt x="205" y="342"/>
                  </a:lnTo>
                  <a:lnTo>
                    <a:pt x="205" y="338"/>
                  </a:lnTo>
                  <a:lnTo>
                    <a:pt x="207" y="333"/>
                  </a:lnTo>
                  <a:lnTo>
                    <a:pt x="207" y="327"/>
                  </a:lnTo>
                  <a:lnTo>
                    <a:pt x="207" y="321"/>
                  </a:lnTo>
                  <a:lnTo>
                    <a:pt x="209" y="316"/>
                  </a:lnTo>
                  <a:lnTo>
                    <a:pt x="209" y="310"/>
                  </a:lnTo>
                  <a:lnTo>
                    <a:pt x="211" y="304"/>
                  </a:lnTo>
                  <a:lnTo>
                    <a:pt x="211" y="298"/>
                  </a:lnTo>
                  <a:lnTo>
                    <a:pt x="211" y="291"/>
                  </a:lnTo>
                  <a:lnTo>
                    <a:pt x="213" y="285"/>
                  </a:lnTo>
                  <a:lnTo>
                    <a:pt x="213" y="278"/>
                  </a:lnTo>
                  <a:lnTo>
                    <a:pt x="213" y="270"/>
                  </a:lnTo>
                  <a:lnTo>
                    <a:pt x="215" y="264"/>
                  </a:lnTo>
                  <a:lnTo>
                    <a:pt x="215" y="257"/>
                  </a:lnTo>
                  <a:lnTo>
                    <a:pt x="217" y="249"/>
                  </a:lnTo>
                  <a:lnTo>
                    <a:pt x="217" y="241"/>
                  </a:lnTo>
                  <a:lnTo>
                    <a:pt x="219" y="234"/>
                  </a:lnTo>
                  <a:lnTo>
                    <a:pt x="219" y="226"/>
                  </a:lnTo>
                  <a:lnTo>
                    <a:pt x="221" y="219"/>
                  </a:lnTo>
                  <a:lnTo>
                    <a:pt x="221" y="211"/>
                  </a:lnTo>
                  <a:lnTo>
                    <a:pt x="223" y="203"/>
                  </a:lnTo>
                  <a:lnTo>
                    <a:pt x="224" y="196"/>
                  </a:lnTo>
                  <a:lnTo>
                    <a:pt x="224" y="188"/>
                  </a:lnTo>
                  <a:lnTo>
                    <a:pt x="226" y="181"/>
                  </a:lnTo>
                  <a:lnTo>
                    <a:pt x="226" y="173"/>
                  </a:lnTo>
                  <a:lnTo>
                    <a:pt x="228" y="165"/>
                  </a:lnTo>
                  <a:lnTo>
                    <a:pt x="228" y="158"/>
                  </a:lnTo>
                  <a:lnTo>
                    <a:pt x="228" y="148"/>
                  </a:lnTo>
                  <a:lnTo>
                    <a:pt x="230" y="141"/>
                  </a:lnTo>
                  <a:lnTo>
                    <a:pt x="232" y="135"/>
                  </a:lnTo>
                  <a:lnTo>
                    <a:pt x="232" y="127"/>
                  </a:lnTo>
                  <a:lnTo>
                    <a:pt x="232" y="120"/>
                  </a:lnTo>
                  <a:lnTo>
                    <a:pt x="234" y="112"/>
                  </a:lnTo>
                  <a:lnTo>
                    <a:pt x="234" y="105"/>
                  </a:lnTo>
                  <a:lnTo>
                    <a:pt x="236" y="99"/>
                  </a:lnTo>
                  <a:lnTo>
                    <a:pt x="236" y="91"/>
                  </a:lnTo>
                  <a:lnTo>
                    <a:pt x="236" y="86"/>
                  </a:lnTo>
                  <a:lnTo>
                    <a:pt x="238" y="80"/>
                  </a:lnTo>
                  <a:lnTo>
                    <a:pt x="240" y="74"/>
                  </a:lnTo>
                  <a:lnTo>
                    <a:pt x="240" y="68"/>
                  </a:lnTo>
                  <a:lnTo>
                    <a:pt x="240" y="63"/>
                  </a:lnTo>
                  <a:lnTo>
                    <a:pt x="240" y="57"/>
                  </a:lnTo>
                  <a:lnTo>
                    <a:pt x="242" y="51"/>
                  </a:lnTo>
                  <a:lnTo>
                    <a:pt x="242" y="48"/>
                  </a:lnTo>
                  <a:lnTo>
                    <a:pt x="242" y="42"/>
                  </a:lnTo>
                  <a:lnTo>
                    <a:pt x="242" y="38"/>
                  </a:lnTo>
                  <a:lnTo>
                    <a:pt x="243" y="34"/>
                  </a:lnTo>
                  <a:lnTo>
                    <a:pt x="243" y="30"/>
                  </a:lnTo>
                  <a:lnTo>
                    <a:pt x="243" y="29"/>
                  </a:lnTo>
                  <a:lnTo>
                    <a:pt x="243" y="25"/>
                  </a:lnTo>
                  <a:lnTo>
                    <a:pt x="243" y="23"/>
                  </a:lnTo>
                  <a:lnTo>
                    <a:pt x="245" y="19"/>
                  </a:lnTo>
                  <a:lnTo>
                    <a:pt x="245" y="17"/>
                  </a:lnTo>
                  <a:lnTo>
                    <a:pt x="243" y="15"/>
                  </a:lnTo>
                  <a:lnTo>
                    <a:pt x="242" y="15"/>
                  </a:lnTo>
                  <a:lnTo>
                    <a:pt x="240" y="13"/>
                  </a:lnTo>
                  <a:lnTo>
                    <a:pt x="234" y="13"/>
                  </a:lnTo>
                  <a:lnTo>
                    <a:pt x="232" y="11"/>
                  </a:lnTo>
                  <a:lnTo>
                    <a:pt x="228" y="11"/>
                  </a:lnTo>
                  <a:lnTo>
                    <a:pt x="226" y="11"/>
                  </a:lnTo>
                  <a:lnTo>
                    <a:pt x="223" y="11"/>
                  </a:lnTo>
                  <a:lnTo>
                    <a:pt x="219" y="10"/>
                  </a:lnTo>
                  <a:lnTo>
                    <a:pt x="215" y="10"/>
                  </a:lnTo>
                  <a:lnTo>
                    <a:pt x="211" y="10"/>
                  </a:lnTo>
                  <a:lnTo>
                    <a:pt x="207" y="10"/>
                  </a:lnTo>
                  <a:lnTo>
                    <a:pt x="202" y="8"/>
                  </a:lnTo>
                  <a:lnTo>
                    <a:pt x="198" y="8"/>
                  </a:lnTo>
                  <a:lnTo>
                    <a:pt x="194" y="8"/>
                  </a:lnTo>
                  <a:lnTo>
                    <a:pt x="188" y="8"/>
                  </a:lnTo>
                  <a:lnTo>
                    <a:pt x="185" y="8"/>
                  </a:lnTo>
                  <a:lnTo>
                    <a:pt x="179" y="6"/>
                  </a:lnTo>
                  <a:lnTo>
                    <a:pt x="173" y="6"/>
                  </a:lnTo>
                  <a:lnTo>
                    <a:pt x="169" y="6"/>
                  </a:lnTo>
                  <a:lnTo>
                    <a:pt x="164" y="6"/>
                  </a:lnTo>
                  <a:lnTo>
                    <a:pt x="158" y="6"/>
                  </a:lnTo>
                  <a:lnTo>
                    <a:pt x="152" y="6"/>
                  </a:lnTo>
                  <a:lnTo>
                    <a:pt x="147" y="6"/>
                  </a:lnTo>
                  <a:lnTo>
                    <a:pt x="141" y="4"/>
                  </a:lnTo>
                  <a:lnTo>
                    <a:pt x="135" y="4"/>
                  </a:lnTo>
                  <a:lnTo>
                    <a:pt x="129" y="4"/>
                  </a:lnTo>
                  <a:lnTo>
                    <a:pt x="124" y="4"/>
                  </a:lnTo>
                  <a:lnTo>
                    <a:pt x="118" y="4"/>
                  </a:lnTo>
                  <a:lnTo>
                    <a:pt x="112" y="2"/>
                  </a:lnTo>
                  <a:lnTo>
                    <a:pt x="107" y="2"/>
                  </a:lnTo>
                  <a:lnTo>
                    <a:pt x="101" y="2"/>
                  </a:lnTo>
                  <a:lnTo>
                    <a:pt x="95" y="2"/>
                  </a:lnTo>
                  <a:lnTo>
                    <a:pt x="89" y="2"/>
                  </a:lnTo>
                  <a:lnTo>
                    <a:pt x="84" y="2"/>
                  </a:lnTo>
                  <a:lnTo>
                    <a:pt x="80" y="2"/>
                  </a:lnTo>
                  <a:lnTo>
                    <a:pt x="74" y="2"/>
                  </a:lnTo>
                  <a:lnTo>
                    <a:pt x="69" y="2"/>
                  </a:lnTo>
                  <a:lnTo>
                    <a:pt x="63" y="0"/>
                  </a:lnTo>
                  <a:lnTo>
                    <a:pt x="59" y="0"/>
                  </a:lnTo>
                  <a:lnTo>
                    <a:pt x="55" y="0"/>
                  </a:lnTo>
                  <a:lnTo>
                    <a:pt x="50" y="0"/>
                  </a:lnTo>
                  <a:lnTo>
                    <a:pt x="46" y="0"/>
                  </a:lnTo>
                  <a:lnTo>
                    <a:pt x="42" y="0"/>
                  </a:lnTo>
                  <a:lnTo>
                    <a:pt x="36" y="0"/>
                  </a:lnTo>
                  <a:lnTo>
                    <a:pt x="32" y="0"/>
                  </a:lnTo>
                  <a:lnTo>
                    <a:pt x="29" y="0"/>
                  </a:lnTo>
                  <a:lnTo>
                    <a:pt x="25" y="0"/>
                  </a:lnTo>
                  <a:lnTo>
                    <a:pt x="23" y="0"/>
                  </a:lnTo>
                  <a:lnTo>
                    <a:pt x="19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0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0" y="19"/>
                  </a:lnTo>
                  <a:lnTo>
                    <a:pt x="4" y="19"/>
                  </a:lnTo>
                  <a:lnTo>
                    <a:pt x="6" y="19"/>
                  </a:lnTo>
                  <a:lnTo>
                    <a:pt x="8" y="19"/>
                  </a:lnTo>
                  <a:lnTo>
                    <a:pt x="12" y="19"/>
                  </a:lnTo>
                  <a:lnTo>
                    <a:pt x="15" y="19"/>
                  </a:lnTo>
                  <a:lnTo>
                    <a:pt x="17" y="19"/>
                  </a:lnTo>
                  <a:lnTo>
                    <a:pt x="23" y="19"/>
                  </a:lnTo>
                  <a:lnTo>
                    <a:pt x="25" y="19"/>
                  </a:lnTo>
                  <a:lnTo>
                    <a:pt x="31" y="19"/>
                  </a:lnTo>
                  <a:lnTo>
                    <a:pt x="34" y="19"/>
                  </a:lnTo>
                  <a:lnTo>
                    <a:pt x="40" y="21"/>
                  </a:lnTo>
                  <a:lnTo>
                    <a:pt x="44" y="21"/>
                  </a:lnTo>
                  <a:lnTo>
                    <a:pt x="50" y="21"/>
                  </a:lnTo>
                  <a:lnTo>
                    <a:pt x="53" y="21"/>
                  </a:lnTo>
                  <a:lnTo>
                    <a:pt x="57" y="21"/>
                  </a:lnTo>
                  <a:lnTo>
                    <a:pt x="63" y="21"/>
                  </a:lnTo>
                  <a:lnTo>
                    <a:pt x="67" y="21"/>
                  </a:lnTo>
                  <a:lnTo>
                    <a:pt x="70" y="21"/>
                  </a:lnTo>
                  <a:lnTo>
                    <a:pt x="76" y="21"/>
                  </a:lnTo>
                  <a:lnTo>
                    <a:pt x="80" y="21"/>
                  </a:lnTo>
                  <a:lnTo>
                    <a:pt x="84" y="21"/>
                  </a:lnTo>
                  <a:lnTo>
                    <a:pt x="88" y="21"/>
                  </a:lnTo>
                  <a:lnTo>
                    <a:pt x="91" y="21"/>
                  </a:lnTo>
                  <a:lnTo>
                    <a:pt x="95" y="21"/>
                  </a:lnTo>
                  <a:lnTo>
                    <a:pt x="99" y="21"/>
                  </a:lnTo>
                  <a:lnTo>
                    <a:pt x="103" y="21"/>
                  </a:lnTo>
                  <a:lnTo>
                    <a:pt x="107" y="21"/>
                  </a:lnTo>
                  <a:lnTo>
                    <a:pt x="108" y="21"/>
                  </a:lnTo>
                  <a:lnTo>
                    <a:pt x="110" y="21"/>
                  </a:lnTo>
                  <a:lnTo>
                    <a:pt x="112" y="21"/>
                  </a:lnTo>
                  <a:lnTo>
                    <a:pt x="114" y="21"/>
                  </a:lnTo>
                  <a:lnTo>
                    <a:pt x="118" y="21"/>
                  </a:lnTo>
                  <a:lnTo>
                    <a:pt x="122" y="21"/>
                  </a:lnTo>
                  <a:lnTo>
                    <a:pt x="126" y="21"/>
                  </a:lnTo>
                  <a:lnTo>
                    <a:pt x="129" y="23"/>
                  </a:lnTo>
                  <a:lnTo>
                    <a:pt x="133" y="23"/>
                  </a:lnTo>
                  <a:lnTo>
                    <a:pt x="139" y="23"/>
                  </a:lnTo>
                  <a:lnTo>
                    <a:pt x="143" y="23"/>
                  </a:lnTo>
                  <a:lnTo>
                    <a:pt x="148" y="25"/>
                  </a:lnTo>
                  <a:lnTo>
                    <a:pt x="152" y="25"/>
                  </a:lnTo>
                  <a:lnTo>
                    <a:pt x="158" y="27"/>
                  </a:lnTo>
                  <a:lnTo>
                    <a:pt x="162" y="27"/>
                  </a:lnTo>
                  <a:lnTo>
                    <a:pt x="167" y="29"/>
                  </a:lnTo>
                  <a:lnTo>
                    <a:pt x="173" y="29"/>
                  </a:lnTo>
                  <a:lnTo>
                    <a:pt x="177" y="29"/>
                  </a:lnTo>
                  <a:lnTo>
                    <a:pt x="183" y="30"/>
                  </a:lnTo>
                  <a:lnTo>
                    <a:pt x="188" y="30"/>
                  </a:lnTo>
                  <a:lnTo>
                    <a:pt x="192" y="30"/>
                  </a:lnTo>
                  <a:lnTo>
                    <a:pt x="196" y="32"/>
                  </a:lnTo>
                  <a:lnTo>
                    <a:pt x="200" y="32"/>
                  </a:lnTo>
                  <a:lnTo>
                    <a:pt x="204" y="34"/>
                  </a:lnTo>
                  <a:lnTo>
                    <a:pt x="207" y="34"/>
                  </a:lnTo>
                  <a:lnTo>
                    <a:pt x="211" y="34"/>
                  </a:lnTo>
                  <a:lnTo>
                    <a:pt x="213" y="34"/>
                  </a:lnTo>
                  <a:lnTo>
                    <a:pt x="217" y="36"/>
                  </a:lnTo>
                  <a:lnTo>
                    <a:pt x="219" y="36"/>
                  </a:lnTo>
                  <a:lnTo>
                    <a:pt x="221" y="36"/>
                  </a:lnTo>
                  <a:lnTo>
                    <a:pt x="221" y="38"/>
                  </a:lnTo>
                  <a:lnTo>
                    <a:pt x="221" y="40"/>
                  </a:lnTo>
                  <a:lnTo>
                    <a:pt x="219" y="42"/>
                  </a:lnTo>
                  <a:lnTo>
                    <a:pt x="219" y="44"/>
                  </a:lnTo>
                  <a:lnTo>
                    <a:pt x="219" y="48"/>
                  </a:lnTo>
                  <a:lnTo>
                    <a:pt x="219" y="49"/>
                  </a:lnTo>
                  <a:lnTo>
                    <a:pt x="219" y="53"/>
                  </a:lnTo>
                  <a:lnTo>
                    <a:pt x="217" y="57"/>
                  </a:lnTo>
                  <a:lnTo>
                    <a:pt x="217" y="61"/>
                  </a:lnTo>
                  <a:lnTo>
                    <a:pt x="217" y="67"/>
                  </a:lnTo>
                  <a:lnTo>
                    <a:pt x="215" y="70"/>
                  </a:lnTo>
                  <a:lnTo>
                    <a:pt x="215" y="76"/>
                  </a:lnTo>
                  <a:lnTo>
                    <a:pt x="215" y="82"/>
                  </a:lnTo>
                  <a:lnTo>
                    <a:pt x="213" y="87"/>
                  </a:lnTo>
                  <a:lnTo>
                    <a:pt x="213" y="93"/>
                  </a:lnTo>
                  <a:lnTo>
                    <a:pt x="211" y="99"/>
                  </a:lnTo>
                  <a:lnTo>
                    <a:pt x="211" y="106"/>
                  </a:lnTo>
                  <a:lnTo>
                    <a:pt x="211" y="112"/>
                  </a:lnTo>
                  <a:lnTo>
                    <a:pt x="209" y="118"/>
                  </a:lnTo>
                  <a:lnTo>
                    <a:pt x="209" y="125"/>
                  </a:lnTo>
                  <a:lnTo>
                    <a:pt x="207" y="133"/>
                  </a:lnTo>
                  <a:lnTo>
                    <a:pt x="207" y="141"/>
                  </a:lnTo>
                  <a:lnTo>
                    <a:pt x="205" y="148"/>
                  </a:lnTo>
                  <a:lnTo>
                    <a:pt x="204" y="156"/>
                  </a:lnTo>
                  <a:lnTo>
                    <a:pt x="204" y="163"/>
                  </a:lnTo>
                  <a:lnTo>
                    <a:pt x="204" y="171"/>
                  </a:lnTo>
                  <a:lnTo>
                    <a:pt x="202" y="179"/>
                  </a:lnTo>
                  <a:lnTo>
                    <a:pt x="200" y="188"/>
                  </a:lnTo>
                  <a:lnTo>
                    <a:pt x="200" y="196"/>
                  </a:lnTo>
                  <a:lnTo>
                    <a:pt x="200" y="203"/>
                  </a:lnTo>
                  <a:lnTo>
                    <a:pt x="198" y="211"/>
                  </a:lnTo>
                  <a:lnTo>
                    <a:pt x="196" y="220"/>
                  </a:lnTo>
                  <a:lnTo>
                    <a:pt x="196" y="228"/>
                  </a:lnTo>
                  <a:lnTo>
                    <a:pt x="194" y="236"/>
                  </a:lnTo>
                  <a:lnTo>
                    <a:pt x="192" y="243"/>
                  </a:lnTo>
                  <a:lnTo>
                    <a:pt x="192" y="251"/>
                  </a:lnTo>
                  <a:lnTo>
                    <a:pt x="190" y="259"/>
                  </a:lnTo>
                  <a:lnTo>
                    <a:pt x="190" y="268"/>
                  </a:lnTo>
                  <a:lnTo>
                    <a:pt x="188" y="276"/>
                  </a:lnTo>
                  <a:lnTo>
                    <a:pt x="188" y="283"/>
                  </a:lnTo>
                  <a:lnTo>
                    <a:pt x="186" y="291"/>
                  </a:lnTo>
                  <a:lnTo>
                    <a:pt x="186" y="298"/>
                  </a:lnTo>
                  <a:lnTo>
                    <a:pt x="185" y="306"/>
                  </a:lnTo>
                  <a:lnTo>
                    <a:pt x="185" y="314"/>
                  </a:lnTo>
                  <a:lnTo>
                    <a:pt x="185" y="319"/>
                  </a:lnTo>
                  <a:lnTo>
                    <a:pt x="183" y="327"/>
                  </a:lnTo>
                  <a:lnTo>
                    <a:pt x="183" y="333"/>
                  </a:lnTo>
                  <a:lnTo>
                    <a:pt x="183" y="340"/>
                  </a:lnTo>
                  <a:lnTo>
                    <a:pt x="181" y="346"/>
                  </a:lnTo>
                  <a:lnTo>
                    <a:pt x="181" y="352"/>
                  </a:lnTo>
                  <a:lnTo>
                    <a:pt x="179" y="357"/>
                  </a:lnTo>
                  <a:lnTo>
                    <a:pt x="179" y="363"/>
                  </a:lnTo>
                  <a:lnTo>
                    <a:pt x="177" y="367"/>
                  </a:lnTo>
                  <a:lnTo>
                    <a:pt x="177" y="373"/>
                  </a:lnTo>
                  <a:lnTo>
                    <a:pt x="177" y="376"/>
                  </a:lnTo>
                  <a:lnTo>
                    <a:pt x="177" y="382"/>
                  </a:lnTo>
                  <a:lnTo>
                    <a:pt x="177" y="384"/>
                  </a:lnTo>
                  <a:lnTo>
                    <a:pt x="177" y="390"/>
                  </a:lnTo>
                  <a:lnTo>
                    <a:pt x="175" y="392"/>
                  </a:lnTo>
                  <a:lnTo>
                    <a:pt x="175" y="395"/>
                  </a:lnTo>
                  <a:lnTo>
                    <a:pt x="175" y="397"/>
                  </a:lnTo>
                  <a:lnTo>
                    <a:pt x="175" y="399"/>
                  </a:lnTo>
                  <a:lnTo>
                    <a:pt x="175" y="401"/>
                  </a:lnTo>
                  <a:lnTo>
                    <a:pt x="175" y="403"/>
                  </a:lnTo>
                  <a:lnTo>
                    <a:pt x="175" y="405"/>
                  </a:lnTo>
                  <a:lnTo>
                    <a:pt x="175" y="409"/>
                  </a:lnTo>
                  <a:lnTo>
                    <a:pt x="173" y="412"/>
                  </a:lnTo>
                  <a:lnTo>
                    <a:pt x="173" y="416"/>
                  </a:lnTo>
                  <a:lnTo>
                    <a:pt x="171" y="420"/>
                  </a:lnTo>
                  <a:lnTo>
                    <a:pt x="171" y="426"/>
                  </a:lnTo>
                  <a:lnTo>
                    <a:pt x="171" y="430"/>
                  </a:lnTo>
                  <a:lnTo>
                    <a:pt x="169" y="435"/>
                  </a:lnTo>
                  <a:lnTo>
                    <a:pt x="169" y="441"/>
                  </a:lnTo>
                  <a:lnTo>
                    <a:pt x="169" y="449"/>
                  </a:lnTo>
                  <a:lnTo>
                    <a:pt x="167" y="454"/>
                  </a:lnTo>
                  <a:lnTo>
                    <a:pt x="167" y="460"/>
                  </a:lnTo>
                  <a:lnTo>
                    <a:pt x="166" y="468"/>
                  </a:lnTo>
                  <a:lnTo>
                    <a:pt x="166" y="475"/>
                  </a:lnTo>
                  <a:lnTo>
                    <a:pt x="164" y="481"/>
                  </a:lnTo>
                  <a:lnTo>
                    <a:pt x="162" y="488"/>
                  </a:lnTo>
                  <a:lnTo>
                    <a:pt x="162" y="496"/>
                  </a:lnTo>
                  <a:lnTo>
                    <a:pt x="160" y="504"/>
                  </a:lnTo>
                  <a:lnTo>
                    <a:pt x="160" y="511"/>
                  </a:lnTo>
                  <a:lnTo>
                    <a:pt x="158" y="521"/>
                  </a:lnTo>
                  <a:lnTo>
                    <a:pt x="158" y="528"/>
                  </a:lnTo>
                  <a:lnTo>
                    <a:pt x="156" y="538"/>
                  </a:lnTo>
                  <a:lnTo>
                    <a:pt x="154" y="545"/>
                  </a:lnTo>
                  <a:lnTo>
                    <a:pt x="152" y="555"/>
                  </a:lnTo>
                  <a:lnTo>
                    <a:pt x="152" y="563"/>
                  </a:lnTo>
                  <a:lnTo>
                    <a:pt x="150" y="572"/>
                  </a:lnTo>
                  <a:lnTo>
                    <a:pt x="150" y="582"/>
                  </a:lnTo>
                  <a:lnTo>
                    <a:pt x="148" y="589"/>
                  </a:lnTo>
                  <a:lnTo>
                    <a:pt x="147" y="599"/>
                  </a:lnTo>
                  <a:lnTo>
                    <a:pt x="147" y="608"/>
                  </a:lnTo>
                  <a:lnTo>
                    <a:pt x="145" y="616"/>
                  </a:lnTo>
                  <a:lnTo>
                    <a:pt x="143" y="625"/>
                  </a:lnTo>
                  <a:lnTo>
                    <a:pt x="141" y="633"/>
                  </a:lnTo>
                  <a:lnTo>
                    <a:pt x="141" y="642"/>
                  </a:lnTo>
                  <a:lnTo>
                    <a:pt x="139" y="652"/>
                  </a:lnTo>
                  <a:lnTo>
                    <a:pt x="139" y="660"/>
                  </a:lnTo>
                  <a:lnTo>
                    <a:pt x="137" y="669"/>
                  </a:lnTo>
                  <a:lnTo>
                    <a:pt x="135" y="677"/>
                  </a:lnTo>
                  <a:lnTo>
                    <a:pt x="133" y="684"/>
                  </a:lnTo>
                  <a:lnTo>
                    <a:pt x="133" y="692"/>
                  </a:lnTo>
                  <a:lnTo>
                    <a:pt x="131" y="699"/>
                  </a:lnTo>
                  <a:lnTo>
                    <a:pt x="131" y="709"/>
                  </a:lnTo>
                  <a:lnTo>
                    <a:pt x="129" y="715"/>
                  </a:lnTo>
                  <a:lnTo>
                    <a:pt x="127" y="722"/>
                  </a:lnTo>
                  <a:lnTo>
                    <a:pt x="127" y="730"/>
                  </a:lnTo>
                  <a:lnTo>
                    <a:pt x="126" y="737"/>
                  </a:lnTo>
                  <a:lnTo>
                    <a:pt x="124" y="743"/>
                  </a:lnTo>
                  <a:lnTo>
                    <a:pt x="124" y="751"/>
                  </a:lnTo>
                  <a:lnTo>
                    <a:pt x="122" y="756"/>
                  </a:lnTo>
                  <a:lnTo>
                    <a:pt x="122" y="762"/>
                  </a:lnTo>
                  <a:lnTo>
                    <a:pt x="120" y="768"/>
                  </a:lnTo>
                  <a:lnTo>
                    <a:pt x="120" y="774"/>
                  </a:lnTo>
                  <a:lnTo>
                    <a:pt x="118" y="777"/>
                  </a:lnTo>
                  <a:lnTo>
                    <a:pt x="118" y="783"/>
                  </a:lnTo>
                  <a:lnTo>
                    <a:pt x="118" y="787"/>
                  </a:lnTo>
                  <a:lnTo>
                    <a:pt x="118" y="791"/>
                  </a:lnTo>
                  <a:lnTo>
                    <a:pt x="116" y="793"/>
                  </a:lnTo>
                  <a:lnTo>
                    <a:pt x="116" y="796"/>
                  </a:lnTo>
                  <a:lnTo>
                    <a:pt x="116" y="800"/>
                  </a:lnTo>
                  <a:lnTo>
                    <a:pt x="116" y="804"/>
                  </a:lnTo>
                  <a:lnTo>
                    <a:pt x="114" y="804"/>
                  </a:lnTo>
                  <a:lnTo>
                    <a:pt x="114" y="808"/>
                  </a:lnTo>
                  <a:lnTo>
                    <a:pt x="114" y="812"/>
                  </a:lnTo>
                  <a:lnTo>
                    <a:pt x="112" y="815"/>
                  </a:lnTo>
                  <a:lnTo>
                    <a:pt x="112" y="819"/>
                  </a:lnTo>
                  <a:lnTo>
                    <a:pt x="110" y="821"/>
                  </a:lnTo>
                  <a:lnTo>
                    <a:pt x="110" y="825"/>
                  </a:lnTo>
                  <a:lnTo>
                    <a:pt x="110" y="827"/>
                  </a:lnTo>
                  <a:lnTo>
                    <a:pt x="110" y="831"/>
                  </a:lnTo>
                  <a:lnTo>
                    <a:pt x="108" y="834"/>
                  </a:lnTo>
                  <a:lnTo>
                    <a:pt x="108" y="838"/>
                  </a:lnTo>
                  <a:lnTo>
                    <a:pt x="108" y="842"/>
                  </a:lnTo>
                  <a:lnTo>
                    <a:pt x="108" y="844"/>
                  </a:lnTo>
                  <a:lnTo>
                    <a:pt x="107" y="848"/>
                  </a:lnTo>
                  <a:lnTo>
                    <a:pt x="107" y="851"/>
                  </a:lnTo>
                  <a:lnTo>
                    <a:pt x="107" y="857"/>
                  </a:lnTo>
                  <a:lnTo>
                    <a:pt x="105" y="861"/>
                  </a:lnTo>
                  <a:lnTo>
                    <a:pt x="105" y="865"/>
                  </a:lnTo>
                  <a:lnTo>
                    <a:pt x="105" y="869"/>
                  </a:lnTo>
                  <a:lnTo>
                    <a:pt x="105" y="874"/>
                  </a:lnTo>
                  <a:lnTo>
                    <a:pt x="103" y="878"/>
                  </a:lnTo>
                  <a:lnTo>
                    <a:pt x="103" y="882"/>
                  </a:lnTo>
                  <a:lnTo>
                    <a:pt x="103" y="888"/>
                  </a:lnTo>
                  <a:lnTo>
                    <a:pt x="101" y="891"/>
                  </a:lnTo>
                  <a:lnTo>
                    <a:pt x="101" y="895"/>
                  </a:lnTo>
                  <a:lnTo>
                    <a:pt x="101" y="901"/>
                  </a:lnTo>
                  <a:lnTo>
                    <a:pt x="99" y="905"/>
                  </a:lnTo>
                  <a:lnTo>
                    <a:pt x="99" y="910"/>
                  </a:lnTo>
                  <a:lnTo>
                    <a:pt x="99" y="914"/>
                  </a:lnTo>
                  <a:lnTo>
                    <a:pt x="99" y="918"/>
                  </a:lnTo>
                  <a:lnTo>
                    <a:pt x="97" y="924"/>
                  </a:lnTo>
                  <a:lnTo>
                    <a:pt x="97" y="927"/>
                  </a:lnTo>
                  <a:lnTo>
                    <a:pt x="95" y="931"/>
                  </a:lnTo>
                  <a:lnTo>
                    <a:pt x="95" y="937"/>
                  </a:lnTo>
                  <a:lnTo>
                    <a:pt x="95" y="941"/>
                  </a:lnTo>
                  <a:lnTo>
                    <a:pt x="95" y="945"/>
                  </a:lnTo>
                  <a:lnTo>
                    <a:pt x="93" y="948"/>
                  </a:lnTo>
                  <a:lnTo>
                    <a:pt x="93" y="952"/>
                  </a:lnTo>
                  <a:lnTo>
                    <a:pt x="93" y="956"/>
                  </a:lnTo>
                  <a:lnTo>
                    <a:pt x="93" y="962"/>
                  </a:lnTo>
                  <a:lnTo>
                    <a:pt x="91" y="964"/>
                  </a:lnTo>
                  <a:lnTo>
                    <a:pt x="91" y="967"/>
                  </a:lnTo>
                  <a:lnTo>
                    <a:pt x="91" y="971"/>
                  </a:lnTo>
                  <a:lnTo>
                    <a:pt x="91" y="975"/>
                  </a:lnTo>
                  <a:lnTo>
                    <a:pt x="91" y="979"/>
                  </a:lnTo>
                  <a:lnTo>
                    <a:pt x="89" y="981"/>
                  </a:lnTo>
                  <a:lnTo>
                    <a:pt x="89" y="985"/>
                  </a:lnTo>
                  <a:lnTo>
                    <a:pt x="89" y="986"/>
                  </a:lnTo>
                  <a:lnTo>
                    <a:pt x="89" y="992"/>
                  </a:lnTo>
                  <a:lnTo>
                    <a:pt x="89" y="996"/>
                  </a:lnTo>
                  <a:lnTo>
                    <a:pt x="88" y="1000"/>
                  </a:lnTo>
                  <a:lnTo>
                    <a:pt x="88" y="1004"/>
                  </a:lnTo>
                  <a:lnTo>
                    <a:pt x="88" y="1005"/>
                  </a:lnTo>
                  <a:lnTo>
                    <a:pt x="103" y="10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>
                <a:spcBef>
                  <a:spcPct val="20000"/>
                </a:spcBef>
                <a:buClr>
                  <a:schemeClr val="accent2"/>
                </a:buClr>
                <a:buFontTx/>
                <a:buChar char="•"/>
              </a:pPr>
              <a:endParaRPr lang="en-US" sz="2400" b="0">
                <a:solidFill>
                  <a:schemeClr val="bg2"/>
                </a:solidFill>
                <a:latin typeface="Tahoma" charset="0"/>
              </a:endParaRPr>
            </a:p>
          </p:txBody>
        </p:sp>
        <p:sp>
          <p:nvSpPr>
            <p:cNvPr id="43062" name="Freeform 51"/>
            <p:cNvSpPr>
              <a:spLocks/>
            </p:cNvSpPr>
            <p:nvPr/>
          </p:nvSpPr>
          <p:spPr bwMode="auto">
            <a:xfrm>
              <a:off x="3759" y="2318"/>
              <a:ext cx="157" cy="238"/>
            </a:xfrm>
            <a:custGeom>
              <a:avLst/>
              <a:gdLst>
                <a:gd name="T0" fmla="*/ 1 w 314"/>
                <a:gd name="T1" fmla="*/ 1 h 475"/>
                <a:gd name="T2" fmla="*/ 1 w 314"/>
                <a:gd name="T3" fmla="*/ 1 h 475"/>
                <a:gd name="T4" fmla="*/ 1 w 314"/>
                <a:gd name="T5" fmla="*/ 1 h 475"/>
                <a:gd name="T6" fmla="*/ 1 w 314"/>
                <a:gd name="T7" fmla="*/ 1 h 475"/>
                <a:gd name="T8" fmla="*/ 1 w 314"/>
                <a:gd name="T9" fmla="*/ 1 h 475"/>
                <a:gd name="T10" fmla="*/ 1 w 314"/>
                <a:gd name="T11" fmla="*/ 1 h 475"/>
                <a:gd name="T12" fmla="*/ 0 w 314"/>
                <a:gd name="T13" fmla="*/ 1 h 475"/>
                <a:gd name="T14" fmla="*/ 0 w 314"/>
                <a:gd name="T15" fmla="*/ 1 h 475"/>
                <a:gd name="T16" fmla="*/ 1 w 314"/>
                <a:gd name="T17" fmla="*/ 1 h 475"/>
                <a:gd name="T18" fmla="*/ 1 w 314"/>
                <a:gd name="T19" fmla="*/ 1 h 475"/>
                <a:gd name="T20" fmla="*/ 1 w 314"/>
                <a:gd name="T21" fmla="*/ 1 h 475"/>
                <a:gd name="T22" fmla="*/ 1 w 314"/>
                <a:gd name="T23" fmla="*/ 1 h 475"/>
                <a:gd name="T24" fmla="*/ 1 w 314"/>
                <a:gd name="T25" fmla="*/ 1 h 475"/>
                <a:gd name="T26" fmla="*/ 1 w 314"/>
                <a:gd name="T27" fmla="*/ 1 h 475"/>
                <a:gd name="T28" fmla="*/ 1 w 314"/>
                <a:gd name="T29" fmla="*/ 1 h 475"/>
                <a:gd name="T30" fmla="*/ 1 w 314"/>
                <a:gd name="T31" fmla="*/ 1 h 475"/>
                <a:gd name="T32" fmla="*/ 1 w 314"/>
                <a:gd name="T33" fmla="*/ 1 h 475"/>
                <a:gd name="T34" fmla="*/ 1 w 314"/>
                <a:gd name="T35" fmla="*/ 1 h 475"/>
                <a:gd name="T36" fmla="*/ 1 w 314"/>
                <a:gd name="T37" fmla="*/ 1 h 475"/>
                <a:gd name="T38" fmla="*/ 1 w 314"/>
                <a:gd name="T39" fmla="*/ 1 h 475"/>
                <a:gd name="T40" fmla="*/ 1 w 314"/>
                <a:gd name="T41" fmla="*/ 1 h 475"/>
                <a:gd name="T42" fmla="*/ 1 w 314"/>
                <a:gd name="T43" fmla="*/ 1 h 475"/>
                <a:gd name="T44" fmla="*/ 1 w 314"/>
                <a:gd name="T45" fmla="*/ 1 h 475"/>
                <a:gd name="T46" fmla="*/ 1 w 314"/>
                <a:gd name="T47" fmla="*/ 1 h 475"/>
                <a:gd name="T48" fmla="*/ 1 w 314"/>
                <a:gd name="T49" fmla="*/ 1 h 475"/>
                <a:gd name="T50" fmla="*/ 1 w 314"/>
                <a:gd name="T51" fmla="*/ 1 h 475"/>
                <a:gd name="T52" fmla="*/ 1 w 314"/>
                <a:gd name="T53" fmla="*/ 1 h 475"/>
                <a:gd name="T54" fmla="*/ 1 w 314"/>
                <a:gd name="T55" fmla="*/ 1 h 475"/>
                <a:gd name="T56" fmla="*/ 1 w 314"/>
                <a:gd name="T57" fmla="*/ 1 h 475"/>
                <a:gd name="T58" fmla="*/ 1 w 314"/>
                <a:gd name="T59" fmla="*/ 1 h 475"/>
                <a:gd name="T60" fmla="*/ 1 w 314"/>
                <a:gd name="T61" fmla="*/ 1 h 475"/>
                <a:gd name="T62" fmla="*/ 1 w 314"/>
                <a:gd name="T63" fmla="*/ 1 h 475"/>
                <a:gd name="T64" fmla="*/ 1 w 314"/>
                <a:gd name="T65" fmla="*/ 1 h 475"/>
                <a:gd name="T66" fmla="*/ 1 w 314"/>
                <a:gd name="T67" fmla="*/ 1 h 475"/>
                <a:gd name="T68" fmla="*/ 1 w 314"/>
                <a:gd name="T69" fmla="*/ 1 h 475"/>
                <a:gd name="T70" fmla="*/ 1 w 314"/>
                <a:gd name="T71" fmla="*/ 1 h 475"/>
                <a:gd name="T72" fmla="*/ 1 w 314"/>
                <a:gd name="T73" fmla="*/ 1 h 475"/>
                <a:gd name="T74" fmla="*/ 1 w 314"/>
                <a:gd name="T75" fmla="*/ 1 h 475"/>
                <a:gd name="T76" fmla="*/ 1 w 314"/>
                <a:gd name="T77" fmla="*/ 1 h 475"/>
                <a:gd name="T78" fmla="*/ 1 w 314"/>
                <a:gd name="T79" fmla="*/ 1 h 475"/>
                <a:gd name="T80" fmla="*/ 1 w 314"/>
                <a:gd name="T81" fmla="*/ 1 h 475"/>
                <a:gd name="T82" fmla="*/ 1 w 314"/>
                <a:gd name="T83" fmla="*/ 1 h 475"/>
                <a:gd name="T84" fmla="*/ 1 w 314"/>
                <a:gd name="T85" fmla="*/ 1 h 475"/>
                <a:gd name="T86" fmla="*/ 1 w 314"/>
                <a:gd name="T87" fmla="*/ 1 h 475"/>
                <a:gd name="T88" fmla="*/ 1 w 314"/>
                <a:gd name="T89" fmla="*/ 1 h 475"/>
                <a:gd name="T90" fmla="*/ 1 w 314"/>
                <a:gd name="T91" fmla="*/ 1 h 475"/>
                <a:gd name="T92" fmla="*/ 1 w 314"/>
                <a:gd name="T93" fmla="*/ 1 h 475"/>
                <a:gd name="T94" fmla="*/ 1 w 314"/>
                <a:gd name="T95" fmla="*/ 1 h 475"/>
                <a:gd name="T96" fmla="*/ 1 w 314"/>
                <a:gd name="T97" fmla="*/ 1 h 475"/>
                <a:gd name="T98" fmla="*/ 1 w 314"/>
                <a:gd name="T99" fmla="*/ 1 h 475"/>
                <a:gd name="T100" fmla="*/ 1 w 314"/>
                <a:gd name="T101" fmla="*/ 1 h 475"/>
                <a:gd name="T102" fmla="*/ 1 w 314"/>
                <a:gd name="T103" fmla="*/ 1 h 475"/>
                <a:gd name="T104" fmla="*/ 1 w 314"/>
                <a:gd name="T105" fmla="*/ 1 h 475"/>
                <a:gd name="T106" fmla="*/ 1 w 314"/>
                <a:gd name="T107" fmla="*/ 1 h 475"/>
                <a:gd name="T108" fmla="*/ 1 w 314"/>
                <a:gd name="T109" fmla="*/ 1 h 475"/>
                <a:gd name="T110" fmla="*/ 1 w 314"/>
                <a:gd name="T111" fmla="*/ 1 h 475"/>
                <a:gd name="T112" fmla="*/ 1 w 314"/>
                <a:gd name="T113" fmla="*/ 1 h 475"/>
                <a:gd name="T114" fmla="*/ 1 w 314"/>
                <a:gd name="T115" fmla="*/ 1 h 475"/>
                <a:gd name="T116" fmla="*/ 1 w 314"/>
                <a:gd name="T117" fmla="*/ 1 h 475"/>
                <a:gd name="T118" fmla="*/ 1 w 314"/>
                <a:gd name="T119" fmla="*/ 0 h 475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314"/>
                <a:gd name="T181" fmla="*/ 0 h 475"/>
                <a:gd name="T182" fmla="*/ 314 w 314"/>
                <a:gd name="T183" fmla="*/ 475 h 475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314" h="475">
                  <a:moveTo>
                    <a:pt x="23" y="0"/>
                  </a:moveTo>
                  <a:lnTo>
                    <a:pt x="21" y="0"/>
                  </a:lnTo>
                  <a:lnTo>
                    <a:pt x="21" y="4"/>
                  </a:lnTo>
                  <a:lnTo>
                    <a:pt x="21" y="6"/>
                  </a:lnTo>
                  <a:lnTo>
                    <a:pt x="21" y="9"/>
                  </a:lnTo>
                  <a:lnTo>
                    <a:pt x="21" y="13"/>
                  </a:lnTo>
                  <a:lnTo>
                    <a:pt x="21" y="19"/>
                  </a:lnTo>
                  <a:lnTo>
                    <a:pt x="21" y="23"/>
                  </a:lnTo>
                  <a:lnTo>
                    <a:pt x="19" y="28"/>
                  </a:lnTo>
                  <a:lnTo>
                    <a:pt x="19" y="34"/>
                  </a:lnTo>
                  <a:lnTo>
                    <a:pt x="19" y="40"/>
                  </a:lnTo>
                  <a:lnTo>
                    <a:pt x="19" y="45"/>
                  </a:lnTo>
                  <a:lnTo>
                    <a:pt x="17" y="53"/>
                  </a:lnTo>
                  <a:lnTo>
                    <a:pt x="17" y="61"/>
                  </a:lnTo>
                  <a:lnTo>
                    <a:pt x="17" y="68"/>
                  </a:lnTo>
                  <a:lnTo>
                    <a:pt x="17" y="76"/>
                  </a:lnTo>
                  <a:lnTo>
                    <a:pt x="15" y="85"/>
                  </a:lnTo>
                  <a:lnTo>
                    <a:pt x="15" y="93"/>
                  </a:lnTo>
                  <a:lnTo>
                    <a:pt x="15" y="102"/>
                  </a:lnTo>
                  <a:lnTo>
                    <a:pt x="13" y="112"/>
                  </a:lnTo>
                  <a:lnTo>
                    <a:pt x="13" y="121"/>
                  </a:lnTo>
                  <a:lnTo>
                    <a:pt x="13" y="131"/>
                  </a:lnTo>
                  <a:lnTo>
                    <a:pt x="13" y="142"/>
                  </a:lnTo>
                  <a:lnTo>
                    <a:pt x="11" y="152"/>
                  </a:lnTo>
                  <a:lnTo>
                    <a:pt x="11" y="161"/>
                  </a:lnTo>
                  <a:lnTo>
                    <a:pt x="11" y="171"/>
                  </a:lnTo>
                  <a:lnTo>
                    <a:pt x="9" y="182"/>
                  </a:lnTo>
                  <a:lnTo>
                    <a:pt x="9" y="194"/>
                  </a:lnTo>
                  <a:lnTo>
                    <a:pt x="9" y="203"/>
                  </a:lnTo>
                  <a:lnTo>
                    <a:pt x="8" y="215"/>
                  </a:lnTo>
                  <a:lnTo>
                    <a:pt x="8" y="226"/>
                  </a:lnTo>
                  <a:lnTo>
                    <a:pt x="8" y="236"/>
                  </a:lnTo>
                  <a:lnTo>
                    <a:pt x="6" y="247"/>
                  </a:lnTo>
                  <a:lnTo>
                    <a:pt x="6" y="256"/>
                  </a:lnTo>
                  <a:lnTo>
                    <a:pt x="6" y="268"/>
                  </a:lnTo>
                  <a:lnTo>
                    <a:pt x="4" y="277"/>
                  </a:lnTo>
                  <a:lnTo>
                    <a:pt x="4" y="289"/>
                  </a:lnTo>
                  <a:lnTo>
                    <a:pt x="4" y="298"/>
                  </a:lnTo>
                  <a:lnTo>
                    <a:pt x="4" y="310"/>
                  </a:lnTo>
                  <a:lnTo>
                    <a:pt x="2" y="319"/>
                  </a:lnTo>
                  <a:lnTo>
                    <a:pt x="2" y="329"/>
                  </a:lnTo>
                  <a:lnTo>
                    <a:pt x="2" y="338"/>
                  </a:lnTo>
                  <a:lnTo>
                    <a:pt x="2" y="348"/>
                  </a:lnTo>
                  <a:lnTo>
                    <a:pt x="2" y="357"/>
                  </a:lnTo>
                  <a:lnTo>
                    <a:pt x="0" y="367"/>
                  </a:lnTo>
                  <a:lnTo>
                    <a:pt x="0" y="374"/>
                  </a:lnTo>
                  <a:lnTo>
                    <a:pt x="0" y="384"/>
                  </a:lnTo>
                  <a:lnTo>
                    <a:pt x="0" y="391"/>
                  </a:lnTo>
                  <a:lnTo>
                    <a:pt x="0" y="399"/>
                  </a:lnTo>
                  <a:lnTo>
                    <a:pt x="0" y="407"/>
                  </a:lnTo>
                  <a:lnTo>
                    <a:pt x="0" y="414"/>
                  </a:lnTo>
                  <a:lnTo>
                    <a:pt x="0" y="420"/>
                  </a:lnTo>
                  <a:lnTo>
                    <a:pt x="0" y="426"/>
                  </a:lnTo>
                  <a:lnTo>
                    <a:pt x="0" y="431"/>
                  </a:lnTo>
                  <a:lnTo>
                    <a:pt x="0" y="437"/>
                  </a:lnTo>
                  <a:lnTo>
                    <a:pt x="0" y="441"/>
                  </a:lnTo>
                  <a:lnTo>
                    <a:pt x="0" y="446"/>
                  </a:lnTo>
                  <a:lnTo>
                    <a:pt x="0" y="450"/>
                  </a:lnTo>
                  <a:lnTo>
                    <a:pt x="2" y="454"/>
                  </a:lnTo>
                  <a:lnTo>
                    <a:pt x="2" y="456"/>
                  </a:lnTo>
                  <a:lnTo>
                    <a:pt x="2" y="458"/>
                  </a:lnTo>
                  <a:lnTo>
                    <a:pt x="2" y="460"/>
                  </a:lnTo>
                  <a:lnTo>
                    <a:pt x="4" y="462"/>
                  </a:lnTo>
                  <a:lnTo>
                    <a:pt x="8" y="464"/>
                  </a:lnTo>
                  <a:lnTo>
                    <a:pt x="9" y="464"/>
                  </a:lnTo>
                  <a:lnTo>
                    <a:pt x="13" y="464"/>
                  </a:lnTo>
                  <a:lnTo>
                    <a:pt x="15" y="464"/>
                  </a:lnTo>
                  <a:lnTo>
                    <a:pt x="19" y="465"/>
                  </a:lnTo>
                  <a:lnTo>
                    <a:pt x="21" y="465"/>
                  </a:lnTo>
                  <a:lnTo>
                    <a:pt x="27" y="465"/>
                  </a:lnTo>
                  <a:lnTo>
                    <a:pt x="30" y="465"/>
                  </a:lnTo>
                  <a:lnTo>
                    <a:pt x="34" y="465"/>
                  </a:lnTo>
                  <a:lnTo>
                    <a:pt x="38" y="467"/>
                  </a:lnTo>
                  <a:lnTo>
                    <a:pt x="44" y="467"/>
                  </a:lnTo>
                  <a:lnTo>
                    <a:pt x="49" y="467"/>
                  </a:lnTo>
                  <a:lnTo>
                    <a:pt x="53" y="467"/>
                  </a:lnTo>
                  <a:lnTo>
                    <a:pt x="59" y="467"/>
                  </a:lnTo>
                  <a:lnTo>
                    <a:pt x="65" y="469"/>
                  </a:lnTo>
                  <a:lnTo>
                    <a:pt x="70" y="469"/>
                  </a:lnTo>
                  <a:lnTo>
                    <a:pt x="76" y="469"/>
                  </a:lnTo>
                  <a:lnTo>
                    <a:pt x="82" y="469"/>
                  </a:lnTo>
                  <a:lnTo>
                    <a:pt x="87" y="469"/>
                  </a:lnTo>
                  <a:lnTo>
                    <a:pt x="95" y="471"/>
                  </a:lnTo>
                  <a:lnTo>
                    <a:pt x="101" y="471"/>
                  </a:lnTo>
                  <a:lnTo>
                    <a:pt x="106" y="471"/>
                  </a:lnTo>
                  <a:lnTo>
                    <a:pt x="114" y="471"/>
                  </a:lnTo>
                  <a:lnTo>
                    <a:pt x="122" y="471"/>
                  </a:lnTo>
                  <a:lnTo>
                    <a:pt x="127" y="471"/>
                  </a:lnTo>
                  <a:lnTo>
                    <a:pt x="135" y="471"/>
                  </a:lnTo>
                  <a:lnTo>
                    <a:pt x="143" y="471"/>
                  </a:lnTo>
                  <a:lnTo>
                    <a:pt x="148" y="473"/>
                  </a:lnTo>
                  <a:lnTo>
                    <a:pt x="156" y="473"/>
                  </a:lnTo>
                  <a:lnTo>
                    <a:pt x="162" y="473"/>
                  </a:lnTo>
                  <a:lnTo>
                    <a:pt x="169" y="473"/>
                  </a:lnTo>
                  <a:lnTo>
                    <a:pt x="175" y="473"/>
                  </a:lnTo>
                  <a:lnTo>
                    <a:pt x="183" y="473"/>
                  </a:lnTo>
                  <a:lnTo>
                    <a:pt x="188" y="473"/>
                  </a:lnTo>
                  <a:lnTo>
                    <a:pt x="196" y="473"/>
                  </a:lnTo>
                  <a:lnTo>
                    <a:pt x="202" y="473"/>
                  </a:lnTo>
                  <a:lnTo>
                    <a:pt x="209" y="473"/>
                  </a:lnTo>
                  <a:lnTo>
                    <a:pt x="215" y="473"/>
                  </a:lnTo>
                  <a:lnTo>
                    <a:pt x="221" y="473"/>
                  </a:lnTo>
                  <a:lnTo>
                    <a:pt x="228" y="473"/>
                  </a:lnTo>
                  <a:lnTo>
                    <a:pt x="234" y="473"/>
                  </a:lnTo>
                  <a:lnTo>
                    <a:pt x="240" y="473"/>
                  </a:lnTo>
                  <a:lnTo>
                    <a:pt x="245" y="473"/>
                  </a:lnTo>
                  <a:lnTo>
                    <a:pt x="251" y="473"/>
                  </a:lnTo>
                  <a:lnTo>
                    <a:pt x="257" y="475"/>
                  </a:lnTo>
                  <a:lnTo>
                    <a:pt x="262" y="473"/>
                  </a:lnTo>
                  <a:lnTo>
                    <a:pt x="266" y="473"/>
                  </a:lnTo>
                  <a:lnTo>
                    <a:pt x="272" y="473"/>
                  </a:lnTo>
                  <a:lnTo>
                    <a:pt x="276" y="473"/>
                  </a:lnTo>
                  <a:lnTo>
                    <a:pt x="280" y="473"/>
                  </a:lnTo>
                  <a:lnTo>
                    <a:pt x="283" y="473"/>
                  </a:lnTo>
                  <a:lnTo>
                    <a:pt x="287" y="473"/>
                  </a:lnTo>
                  <a:lnTo>
                    <a:pt x="291" y="473"/>
                  </a:lnTo>
                  <a:lnTo>
                    <a:pt x="295" y="473"/>
                  </a:lnTo>
                  <a:lnTo>
                    <a:pt x="299" y="473"/>
                  </a:lnTo>
                  <a:lnTo>
                    <a:pt x="300" y="473"/>
                  </a:lnTo>
                  <a:lnTo>
                    <a:pt x="302" y="473"/>
                  </a:lnTo>
                  <a:lnTo>
                    <a:pt x="306" y="473"/>
                  </a:lnTo>
                  <a:lnTo>
                    <a:pt x="308" y="473"/>
                  </a:lnTo>
                  <a:lnTo>
                    <a:pt x="310" y="471"/>
                  </a:lnTo>
                  <a:lnTo>
                    <a:pt x="310" y="469"/>
                  </a:lnTo>
                  <a:lnTo>
                    <a:pt x="310" y="467"/>
                  </a:lnTo>
                  <a:lnTo>
                    <a:pt x="310" y="464"/>
                  </a:lnTo>
                  <a:lnTo>
                    <a:pt x="310" y="460"/>
                  </a:lnTo>
                  <a:lnTo>
                    <a:pt x="312" y="456"/>
                  </a:lnTo>
                  <a:lnTo>
                    <a:pt x="312" y="452"/>
                  </a:lnTo>
                  <a:lnTo>
                    <a:pt x="312" y="446"/>
                  </a:lnTo>
                  <a:lnTo>
                    <a:pt x="312" y="441"/>
                  </a:lnTo>
                  <a:lnTo>
                    <a:pt x="312" y="433"/>
                  </a:lnTo>
                  <a:lnTo>
                    <a:pt x="312" y="427"/>
                  </a:lnTo>
                  <a:lnTo>
                    <a:pt x="312" y="422"/>
                  </a:lnTo>
                  <a:lnTo>
                    <a:pt x="312" y="414"/>
                  </a:lnTo>
                  <a:lnTo>
                    <a:pt x="312" y="407"/>
                  </a:lnTo>
                  <a:lnTo>
                    <a:pt x="314" y="399"/>
                  </a:lnTo>
                  <a:lnTo>
                    <a:pt x="312" y="389"/>
                  </a:lnTo>
                  <a:lnTo>
                    <a:pt x="312" y="380"/>
                  </a:lnTo>
                  <a:lnTo>
                    <a:pt x="312" y="372"/>
                  </a:lnTo>
                  <a:lnTo>
                    <a:pt x="312" y="363"/>
                  </a:lnTo>
                  <a:lnTo>
                    <a:pt x="312" y="351"/>
                  </a:lnTo>
                  <a:lnTo>
                    <a:pt x="312" y="342"/>
                  </a:lnTo>
                  <a:lnTo>
                    <a:pt x="312" y="332"/>
                  </a:lnTo>
                  <a:lnTo>
                    <a:pt x="312" y="323"/>
                  </a:lnTo>
                  <a:lnTo>
                    <a:pt x="312" y="313"/>
                  </a:lnTo>
                  <a:lnTo>
                    <a:pt x="312" y="302"/>
                  </a:lnTo>
                  <a:lnTo>
                    <a:pt x="312" y="291"/>
                  </a:lnTo>
                  <a:lnTo>
                    <a:pt x="312" y="281"/>
                  </a:lnTo>
                  <a:lnTo>
                    <a:pt x="312" y="270"/>
                  </a:lnTo>
                  <a:lnTo>
                    <a:pt x="312" y="258"/>
                  </a:lnTo>
                  <a:lnTo>
                    <a:pt x="312" y="249"/>
                  </a:lnTo>
                  <a:lnTo>
                    <a:pt x="312" y="237"/>
                  </a:lnTo>
                  <a:lnTo>
                    <a:pt x="310" y="226"/>
                  </a:lnTo>
                  <a:lnTo>
                    <a:pt x="310" y="215"/>
                  </a:lnTo>
                  <a:lnTo>
                    <a:pt x="310" y="203"/>
                  </a:lnTo>
                  <a:lnTo>
                    <a:pt x="310" y="194"/>
                  </a:lnTo>
                  <a:lnTo>
                    <a:pt x="310" y="182"/>
                  </a:lnTo>
                  <a:lnTo>
                    <a:pt x="310" y="171"/>
                  </a:lnTo>
                  <a:lnTo>
                    <a:pt x="308" y="161"/>
                  </a:lnTo>
                  <a:lnTo>
                    <a:pt x="308" y="152"/>
                  </a:lnTo>
                  <a:lnTo>
                    <a:pt x="308" y="140"/>
                  </a:lnTo>
                  <a:lnTo>
                    <a:pt x="308" y="131"/>
                  </a:lnTo>
                  <a:lnTo>
                    <a:pt x="308" y="121"/>
                  </a:lnTo>
                  <a:lnTo>
                    <a:pt x="308" y="112"/>
                  </a:lnTo>
                  <a:lnTo>
                    <a:pt x="308" y="102"/>
                  </a:lnTo>
                  <a:lnTo>
                    <a:pt x="308" y="93"/>
                  </a:lnTo>
                  <a:lnTo>
                    <a:pt x="308" y="85"/>
                  </a:lnTo>
                  <a:lnTo>
                    <a:pt x="308" y="78"/>
                  </a:lnTo>
                  <a:lnTo>
                    <a:pt x="306" y="68"/>
                  </a:lnTo>
                  <a:lnTo>
                    <a:pt x="306" y="61"/>
                  </a:lnTo>
                  <a:lnTo>
                    <a:pt x="306" y="53"/>
                  </a:lnTo>
                  <a:lnTo>
                    <a:pt x="306" y="47"/>
                  </a:lnTo>
                  <a:lnTo>
                    <a:pt x="306" y="40"/>
                  </a:lnTo>
                  <a:lnTo>
                    <a:pt x="306" y="34"/>
                  </a:lnTo>
                  <a:lnTo>
                    <a:pt x="306" y="28"/>
                  </a:lnTo>
                  <a:lnTo>
                    <a:pt x="306" y="25"/>
                  </a:lnTo>
                  <a:lnTo>
                    <a:pt x="306" y="19"/>
                  </a:lnTo>
                  <a:lnTo>
                    <a:pt x="306" y="15"/>
                  </a:lnTo>
                  <a:lnTo>
                    <a:pt x="306" y="11"/>
                  </a:lnTo>
                  <a:lnTo>
                    <a:pt x="306" y="9"/>
                  </a:lnTo>
                  <a:lnTo>
                    <a:pt x="306" y="6"/>
                  </a:lnTo>
                  <a:lnTo>
                    <a:pt x="306" y="4"/>
                  </a:lnTo>
                  <a:lnTo>
                    <a:pt x="281" y="7"/>
                  </a:lnTo>
                  <a:lnTo>
                    <a:pt x="281" y="9"/>
                  </a:lnTo>
                  <a:lnTo>
                    <a:pt x="281" y="11"/>
                  </a:lnTo>
                  <a:lnTo>
                    <a:pt x="281" y="13"/>
                  </a:lnTo>
                  <a:lnTo>
                    <a:pt x="281" y="17"/>
                  </a:lnTo>
                  <a:lnTo>
                    <a:pt x="281" y="21"/>
                  </a:lnTo>
                  <a:lnTo>
                    <a:pt x="281" y="25"/>
                  </a:lnTo>
                  <a:lnTo>
                    <a:pt x="281" y="28"/>
                  </a:lnTo>
                  <a:lnTo>
                    <a:pt x="281" y="34"/>
                  </a:lnTo>
                  <a:lnTo>
                    <a:pt x="281" y="40"/>
                  </a:lnTo>
                  <a:lnTo>
                    <a:pt x="281" y="45"/>
                  </a:lnTo>
                  <a:lnTo>
                    <a:pt x="281" y="51"/>
                  </a:lnTo>
                  <a:lnTo>
                    <a:pt x="281" y="59"/>
                  </a:lnTo>
                  <a:lnTo>
                    <a:pt x="281" y="64"/>
                  </a:lnTo>
                  <a:lnTo>
                    <a:pt x="283" y="72"/>
                  </a:lnTo>
                  <a:lnTo>
                    <a:pt x="283" y="80"/>
                  </a:lnTo>
                  <a:lnTo>
                    <a:pt x="283" y="87"/>
                  </a:lnTo>
                  <a:lnTo>
                    <a:pt x="283" y="95"/>
                  </a:lnTo>
                  <a:lnTo>
                    <a:pt x="283" y="104"/>
                  </a:lnTo>
                  <a:lnTo>
                    <a:pt x="283" y="112"/>
                  </a:lnTo>
                  <a:lnTo>
                    <a:pt x="283" y="121"/>
                  </a:lnTo>
                  <a:lnTo>
                    <a:pt x="283" y="131"/>
                  </a:lnTo>
                  <a:lnTo>
                    <a:pt x="285" y="140"/>
                  </a:lnTo>
                  <a:lnTo>
                    <a:pt x="285" y="148"/>
                  </a:lnTo>
                  <a:lnTo>
                    <a:pt x="285" y="158"/>
                  </a:lnTo>
                  <a:lnTo>
                    <a:pt x="285" y="167"/>
                  </a:lnTo>
                  <a:lnTo>
                    <a:pt x="285" y="177"/>
                  </a:lnTo>
                  <a:lnTo>
                    <a:pt x="285" y="186"/>
                  </a:lnTo>
                  <a:lnTo>
                    <a:pt x="285" y="198"/>
                  </a:lnTo>
                  <a:lnTo>
                    <a:pt x="287" y="207"/>
                  </a:lnTo>
                  <a:lnTo>
                    <a:pt x="287" y="217"/>
                  </a:lnTo>
                  <a:lnTo>
                    <a:pt x="287" y="226"/>
                  </a:lnTo>
                  <a:lnTo>
                    <a:pt x="287" y="237"/>
                  </a:lnTo>
                  <a:lnTo>
                    <a:pt x="287" y="247"/>
                  </a:lnTo>
                  <a:lnTo>
                    <a:pt x="287" y="256"/>
                  </a:lnTo>
                  <a:lnTo>
                    <a:pt x="287" y="266"/>
                  </a:lnTo>
                  <a:lnTo>
                    <a:pt x="289" y="275"/>
                  </a:lnTo>
                  <a:lnTo>
                    <a:pt x="289" y="285"/>
                  </a:lnTo>
                  <a:lnTo>
                    <a:pt x="289" y="296"/>
                  </a:lnTo>
                  <a:lnTo>
                    <a:pt x="289" y="304"/>
                  </a:lnTo>
                  <a:lnTo>
                    <a:pt x="289" y="313"/>
                  </a:lnTo>
                  <a:lnTo>
                    <a:pt x="289" y="323"/>
                  </a:lnTo>
                  <a:lnTo>
                    <a:pt x="289" y="332"/>
                  </a:lnTo>
                  <a:lnTo>
                    <a:pt x="289" y="340"/>
                  </a:lnTo>
                  <a:lnTo>
                    <a:pt x="289" y="350"/>
                  </a:lnTo>
                  <a:lnTo>
                    <a:pt x="289" y="357"/>
                  </a:lnTo>
                  <a:lnTo>
                    <a:pt x="289" y="367"/>
                  </a:lnTo>
                  <a:lnTo>
                    <a:pt x="289" y="372"/>
                  </a:lnTo>
                  <a:lnTo>
                    <a:pt x="289" y="380"/>
                  </a:lnTo>
                  <a:lnTo>
                    <a:pt x="289" y="388"/>
                  </a:lnTo>
                  <a:lnTo>
                    <a:pt x="289" y="393"/>
                  </a:lnTo>
                  <a:lnTo>
                    <a:pt x="289" y="401"/>
                  </a:lnTo>
                  <a:lnTo>
                    <a:pt x="289" y="407"/>
                  </a:lnTo>
                  <a:lnTo>
                    <a:pt x="289" y="412"/>
                  </a:lnTo>
                  <a:lnTo>
                    <a:pt x="289" y="418"/>
                  </a:lnTo>
                  <a:lnTo>
                    <a:pt x="289" y="422"/>
                  </a:lnTo>
                  <a:lnTo>
                    <a:pt x="289" y="426"/>
                  </a:lnTo>
                  <a:lnTo>
                    <a:pt x="289" y="429"/>
                  </a:lnTo>
                  <a:lnTo>
                    <a:pt x="289" y="433"/>
                  </a:lnTo>
                  <a:lnTo>
                    <a:pt x="289" y="437"/>
                  </a:lnTo>
                  <a:lnTo>
                    <a:pt x="289" y="439"/>
                  </a:lnTo>
                  <a:lnTo>
                    <a:pt x="287" y="441"/>
                  </a:lnTo>
                  <a:lnTo>
                    <a:pt x="287" y="443"/>
                  </a:lnTo>
                  <a:lnTo>
                    <a:pt x="285" y="443"/>
                  </a:lnTo>
                  <a:lnTo>
                    <a:pt x="283" y="445"/>
                  </a:lnTo>
                  <a:lnTo>
                    <a:pt x="280" y="445"/>
                  </a:lnTo>
                  <a:lnTo>
                    <a:pt x="278" y="446"/>
                  </a:lnTo>
                  <a:lnTo>
                    <a:pt x="276" y="446"/>
                  </a:lnTo>
                  <a:lnTo>
                    <a:pt x="274" y="446"/>
                  </a:lnTo>
                  <a:lnTo>
                    <a:pt x="270" y="446"/>
                  </a:lnTo>
                  <a:lnTo>
                    <a:pt x="266" y="446"/>
                  </a:lnTo>
                  <a:lnTo>
                    <a:pt x="262" y="448"/>
                  </a:lnTo>
                  <a:lnTo>
                    <a:pt x="259" y="448"/>
                  </a:lnTo>
                  <a:lnTo>
                    <a:pt x="255" y="448"/>
                  </a:lnTo>
                  <a:lnTo>
                    <a:pt x="251" y="448"/>
                  </a:lnTo>
                  <a:lnTo>
                    <a:pt x="245" y="448"/>
                  </a:lnTo>
                  <a:lnTo>
                    <a:pt x="241" y="448"/>
                  </a:lnTo>
                  <a:lnTo>
                    <a:pt x="236" y="448"/>
                  </a:lnTo>
                  <a:lnTo>
                    <a:pt x="232" y="448"/>
                  </a:lnTo>
                  <a:lnTo>
                    <a:pt x="226" y="448"/>
                  </a:lnTo>
                  <a:lnTo>
                    <a:pt x="221" y="448"/>
                  </a:lnTo>
                  <a:lnTo>
                    <a:pt x="215" y="448"/>
                  </a:lnTo>
                  <a:lnTo>
                    <a:pt x="209" y="448"/>
                  </a:lnTo>
                  <a:lnTo>
                    <a:pt x="203" y="448"/>
                  </a:lnTo>
                  <a:lnTo>
                    <a:pt x="198" y="448"/>
                  </a:lnTo>
                  <a:lnTo>
                    <a:pt x="192" y="446"/>
                  </a:lnTo>
                  <a:lnTo>
                    <a:pt x="186" y="446"/>
                  </a:lnTo>
                  <a:lnTo>
                    <a:pt x="181" y="446"/>
                  </a:lnTo>
                  <a:lnTo>
                    <a:pt x="175" y="446"/>
                  </a:lnTo>
                  <a:lnTo>
                    <a:pt x="169" y="446"/>
                  </a:lnTo>
                  <a:lnTo>
                    <a:pt x="164" y="446"/>
                  </a:lnTo>
                  <a:lnTo>
                    <a:pt x="156" y="446"/>
                  </a:lnTo>
                  <a:lnTo>
                    <a:pt x="152" y="446"/>
                  </a:lnTo>
                  <a:lnTo>
                    <a:pt x="145" y="445"/>
                  </a:lnTo>
                  <a:lnTo>
                    <a:pt x="139" y="445"/>
                  </a:lnTo>
                  <a:lnTo>
                    <a:pt x="133" y="443"/>
                  </a:lnTo>
                  <a:lnTo>
                    <a:pt x="127" y="443"/>
                  </a:lnTo>
                  <a:lnTo>
                    <a:pt x="120" y="443"/>
                  </a:lnTo>
                  <a:lnTo>
                    <a:pt x="114" y="443"/>
                  </a:lnTo>
                  <a:lnTo>
                    <a:pt x="108" y="443"/>
                  </a:lnTo>
                  <a:lnTo>
                    <a:pt x="103" y="443"/>
                  </a:lnTo>
                  <a:lnTo>
                    <a:pt x="97" y="441"/>
                  </a:lnTo>
                  <a:lnTo>
                    <a:pt x="91" y="441"/>
                  </a:lnTo>
                  <a:lnTo>
                    <a:pt x="86" y="441"/>
                  </a:lnTo>
                  <a:lnTo>
                    <a:pt x="82" y="441"/>
                  </a:lnTo>
                  <a:lnTo>
                    <a:pt x="76" y="439"/>
                  </a:lnTo>
                  <a:lnTo>
                    <a:pt x="70" y="439"/>
                  </a:lnTo>
                  <a:lnTo>
                    <a:pt x="67" y="439"/>
                  </a:lnTo>
                  <a:lnTo>
                    <a:pt x="63" y="439"/>
                  </a:lnTo>
                  <a:lnTo>
                    <a:pt x="57" y="439"/>
                  </a:lnTo>
                  <a:lnTo>
                    <a:pt x="53" y="437"/>
                  </a:lnTo>
                  <a:lnTo>
                    <a:pt x="49" y="437"/>
                  </a:lnTo>
                  <a:lnTo>
                    <a:pt x="46" y="437"/>
                  </a:lnTo>
                  <a:lnTo>
                    <a:pt x="42" y="437"/>
                  </a:lnTo>
                  <a:lnTo>
                    <a:pt x="38" y="437"/>
                  </a:lnTo>
                  <a:lnTo>
                    <a:pt x="36" y="437"/>
                  </a:lnTo>
                  <a:lnTo>
                    <a:pt x="32" y="437"/>
                  </a:lnTo>
                  <a:lnTo>
                    <a:pt x="29" y="435"/>
                  </a:lnTo>
                  <a:lnTo>
                    <a:pt x="25" y="435"/>
                  </a:lnTo>
                  <a:lnTo>
                    <a:pt x="23" y="435"/>
                  </a:lnTo>
                  <a:lnTo>
                    <a:pt x="23" y="433"/>
                  </a:lnTo>
                  <a:lnTo>
                    <a:pt x="23" y="429"/>
                  </a:lnTo>
                  <a:lnTo>
                    <a:pt x="23" y="426"/>
                  </a:lnTo>
                  <a:lnTo>
                    <a:pt x="23" y="424"/>
                  </a:lnTo>
                  <a:lnTo>
                    <a:pt x="23" y="422"/>
                  </a:lnTo>
                  <a:lnTo>
                    <a:pt x="23" y="418"/>
                  </a:lnTo>
                  <a:lnTo>
                    <a:pt x="23" y="416"/>
                  </a:lnTo>
                  <a:lnTo>
                    <a:pt x="23" y="414"/>
                  </a:lnTo>
                  <a:lnTo>
                    <a:pt x="23" y="410"/>
                  </a:lnTo>
                  <a:lnTo>
                    <a:pt x="23" y="407"/>
                  </a:lnTo>
                  <a:lnTo>
                    <a:pt x="23" y="405"/>
                  </a:lnTo>
                  <a:lnTo>
                    <a:pt x="23" y="401"/>
                  </a:lnTo>
                  <a:lnTo>
                    <a:pt x="23" y="397"/>
                  </a:lnTo>
                  <a:lnTo>
                    <a:pt x="25" y="391"/>
                  </a:lnTo>
                  <a:lnTo>
                    <a:pt x="25" y="389"/>
                  </a:lnTo>
                  <a:lnTo>
                    <a:pt x="25" y="384"/>
                  </a:lnTo>
                  <a:lnTo>
                    <a:pt x="25" y="380"/>
                  </a:lnTo>
                  <a:lnTo>
                    <a:pt x="25" y="376"/>
                  </a:lnTo>
                  <a:lnTo>
                    <a:pt x="27" y="372"/>
                  </a:lnTo>
                  <a:lnTo>
                    <a:pt x="27" y="367"/>
                  </a:lnTo>
                  <a:lnTo>
                    <a:pt x="27" y="363"/>
                  </a:lnTo>
                  <a:lnTo>
                    <a:pt x="27" y="359"/>
                  </a:lnTo>
                  <a:lnTo>
                    <a:pt x="27" y="353"/>
                  </a:lnTo>
                  <a:lnTo>
                    <a:pt x="27" y="350"/>
                  </a:lnTo>
                  <a:lnTo>
                    <a:pt x="27" y="344"/>
                  </a:lnTo>
                  <a:lnTo>
                    <a:pt x="29" y="340"/>
                  </a:lnTo>
                  <a:lnTo>
                    <a:pt x="29" y="334"/>
                  </a:lnTo>
                  <a:lnTo>
                    <a:pt x="29" y="331"/>
                  </a:lnTo>
                  <a:lnTo>
                    <a:pt x="29" y="325"/>
                  </a:lnTo>
                  <a:lnTo>
                    <a:pt x="29" y="319"/>
                  </a:lnTo>
                  <a:lnTo>
                    <a:pt x="29" y="315"/>
                  </a:lnTo>
                  <a:lnTo>
                    <a:pt x="29" y="310"/>
                  </a:lnTo>
                  <a:lnTo>
                    <a:pt x="29" y="306"/>
                  </a:lnTo>
                  <a:lnTo>
                    <a:pt x="30" y="302"/>
                  </a:lnTo>
                  <a:lnTo>
                    <a:pt x="30" y="296"/>
                  </a:lnTo>
                  <a:lnTo>
                    <a:pt x="30" y="293"/>
                  </a:lnTo>
                  <a:lnTo>
                    <a:pt x="30" y="287"/>
                  </a:lnTo>
                  <a:lnTo>
                    <a:pt x="30" y="283"/>
                  </a:lnTo>
                  <a:lnTo>
                    <a:pt x="30" y="279"/>
                  </a:lnTo>
                  <a:lnTo>
                    <a:pt x="30" y="274"/>
                  </a:lnTo>
                  <a:lnTo>
                    <a:pt x="30" y="270"/>
                  </a:lnTo>
                  <a:lnTo>
                    <a:pt x="32" y="266"/>
                  </a:lnTo>
                  <a:lnTo>
                    <a:pt x="32" y="262"/>
                  </a:lnTo>
                  <a:lnTo>
                    <a:pt x="32" y="256"/>
                  </a:lnTo>
                  <a:lnTo>
                    <a:pt x="32" y="255"/>
                  </a:lnTo>
                  <a:lnTo>
                    <a:pt x="32" y="249"/>
                  </a:lnTo>
                  <a:lnTo>
                    <a:pt x="32" y="247"/>
                  </a:lnTo>
                  <a:lnTo>
                    <a:pt x="32" y="243"/>
                  </a:lnTo>
                  <a:lnTo>
                    <a:pt x="32" y="239"/>
                  </a:lnTo>
                  <a:lnTo>
                    <a:pt x="32" y="236"/>
                  </a:lnTo>
                  <a:lnTo>
                    <a:pt x="34" y="234"/>
                  </a:lnTo>
                  <a:lnTo>
                    <a:pt x="34" y="232"/>
                  </a:lnTo>
                  <a:lnTo>
                    <a:pt x="34" y="228"/>
                  </a:lnTo>
                  <a:lnTo>
                    <a:pt x="34" y="226"/>
                  </a:lnTo>
                  <a:lnTo>
                    <a:pt x="34" y="224"/>
                  </a:lnTo>
                  <a:lnTo>
                    <a:pt x="34" y="220"/>
                  </a:lnTo>
                  <a:lnTo>
                    <a:pt x="34" y="218"/>
                  </a:lnTo>
                  <a:lnTo>
                    <a:pt x="34" y="215"/>
                  </a:lnTo>
                  <a:lnTo>
                    <a:pt x="34" y="211"/>
                  </a:lnTo>
                  <a:lnTo>
                    <a:pt x="34" y="207"/>
                  </a:lnTo>
                  <a:lnTo>
                    <a:pt x="34" y="201"/>
                  </a:lnTo>
                  <a:lnTo>
                    <a:pt x="34" y="198"/>
                  </a:lnTo>
                  <a:lnTo>
                    <a:pt x="34" y="194"/>
                  </a:lnTo>
                  <a:lnTo>
                    <a:pt x="34" y="192"/>
                  </a:lnTo>
                  <a:lnTo>
                    <a:pt x="34" y="188"/>
                  </a:lnTo>
                  <a:lnTo>
                    <a:pt x="34" y="184"/>
                  </a:lnTo>
                  <a:lnTo>
                    <a:pt x="34" y="180"/>
                  </a:lnTo>
                  <a:lnTo>
                    <a:pt x="34" y="177"/>
                  </a:lnTo>
                  <a:lnTo>
                    <a:pt x="36" y="175"/>
                  </a:lnTo>
                  <a:lnTo>
                    <a:pt x="36" y="169"/>
                  </a:lnTo>
                  <a:lnTo>
                    <a:pt x="36" y="165"/>
                  </a:lnTo>
                  <a:lnTo>
                    <a:pt x="36" y="161"/>
                  </a:lnTo>
                  <a:lnTo>
                    <a:pt x="36" y="158"/>
                  </a:lnTo>
                  <a:lnTo>
                    <a:pt x="36" y="152"/>
                  </a:lnTo>
                  <a:lnTo>
                    <a:pt x="36" y="148"/>
                  </a:lnTo>
                  <a:lnTo>
                    <a:pt x="36" y="144"/>
                  </a:lnTo>
                  <a:lnTo>
                    <a:pt x="36" y="140"/>
                  </a:lnTo>
                  <a:lnTo>
                    <a:pt x="36" y="135"/>
                  </a:lnTo>
                  <a:lnTo>
                    <a:pt x="36" y="131"/>
                  </a:lnTo>
                  <a:lnTo>
                    <a:pt x="36" y="125"/>
                  </a:lnTo>
                  <a:lnTo>
                    <a:pt x="38" y="121"/>
                  </a:lnTo>
                  <a:lnTo>
                    <a:pt x="38" y="116"/>
                  </a:lnTo>
                  <a:lnTo>
                    <a:pt x="38" y="112"/>
                  </a:lnTo>
                  <a:lnTo>
                    <a:pt x="38" y="108"/>
                  </a:lnTo>
                  <a:lnTo>
                    <a:pt x="38" y="102"/>
                  </a:lnTo>
                  <a:lnTo>
                    <a:pt x="38" y="99"/>
                  </a:lnTo>
                  <a:lnTo>
                    <a:pt x="38" y="93"/>
                  </a:lnTo>
                  <a:lnTo>
                    <a:pt x="38" y="89"/>
                  </a:lnTo>
                  <a:lnTo>
                    <a:pt x="38" y="83"/>
                  </a:lnTo>
                  <a:lnTo>
                    <a:pt x="38" y="80"/>
                  </a:lnTo>
                  <a:lnTo>
                    <a:pt x="40" y="76"/>
                  </a:lnTo>
                  <a:lnTo>
                    <a:pt x="40" y="70"/>
                  </a:lnTo>
                  <a:lnTo>
                    <a:pt x="40" y="66"/>
                  </a:lnTo>
                  <a:lnTo>
                    <a:pt x="40" y="63"/>
                  </a:lnTo>
                  <a:lnTo>
                    <a:pt x="40" y="59"/>
                  </a:lnTo>
                  <a:lnTo>
                    <a:pt x="40" y="53"/>
                  </a:lnTo>
                  <a:lnTo>
                    <a:pt x="40" y="51"/>
                  </a:lnTo>
                  <a:lnTo>
                    <a:pt x="40" y="45"/>
                  </a:lnTo>
                  <a:lnTo>
                    <a:pt x="42" y="44"/>
                  </a:lnTo>
                  <a:lnTo>
                    <a:pt x="42" y="40"/>
                  </a:lnTo>
                  <a:lnTo>
                    <a:pt x="42" y="36"/>
                  </a:lnTo>
                  <a:lnTo>
                    <a:pt x="42" y="32"/>
                  </a:lnTo>
                  <a:lnTo>
                    <a:pt x="42" y="30"/>
                  </a:lnTo>
                  <a:lnTo>
                    <a:pt x="42" y="26"/>
                  </a:lnTo>
                  <a:lnTo>
                    <a:pt x="42" y="25"/>
                  </a:lnTo>
                  <a:lnTo>
                    <a:pt x="42" y="19"/>
                  </a:lnTo>
                  <a:lnTo>
                    <a:pt x="42" y="15"/>
                  </a:lnTo>
                  <a:lnTo>
                    <a:pt x="42" y="11"/>
                  </a:lnTo>
                  <a:lnTo>
                    <a:pt x="42" y="9"/>
                  </a:lnTo>
                  <a:lnTo>
                    <a:pt x="42" y="7"/>
                  </a:lnTo>
                  <a:lnTo>
                    <a:pt x="44" y="7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>
                <a:spcBef>
                  <a:spcPct val="20000"/>
                </a:spcBef>
                <a:buClr>
                  <a:schemeClr val="accent2"/>
                </a:buClr>
                <a:buFontTx/>
                <a:buChar char="•"/>
              </a:pPr>
              <a:endParaRPr lang="en-US" sz="2400" b="0">
                <a:solidFill>
                  <a:schemeClr val="bg2"/>
                </a:solidFill>
                <a:latin typeface="Tahoma" charset="0"/>
              </a:endParaRPr>
            </a:p>
          </p:txBody>
        </p:sp>
        <p:sp>
          <p:nvSpPr>
            <p:cNvPr id="43063" name="Freeform 52"/>
            <p:cNvSpPr>
              <a:spLocks/>
            </p:cNvSpPr>
            <p:nvPr/>
          </p:nvSpPr>
          <p:spPr bwMode="auto">
            <a:xfrm>
              <a:off x="3832" y="2315"/>
              <a:ext cx="14" cy="240"/>
            </a:xfrm>
            <a:custGeom>
              <a:avLst/>
              <a:gdLst>
                <a:gd name="T0" fmla="*/ 0 w 29"/>
                <a:gd name="T1" fmla="*/ 0 h 481"/>
                <a:gd name="T2" fmla="*/ 0 w 29"/>
                <a:gd name="T3" fmla="*/ 0 h 481"/>
                <a:gd name="T4" fmla="*/ 0 w 29"/>
                <a:gd name="T5" fmla="*/ 0 h 481"/>
                <a:gd name="T6" fmla="*/ 0 w 29"/>
                <a:gd name="T7" fmla="*/ 0 h 481"/>
                <a:gd name="T8" fmla="*/ 0 w 29"/>
                <a:gd name="T9" fmla="*/ 0 h 481"/>
                <a:gd name="T10" fmla="*/ 0 w 29"/>
                <a:gd name="T11" fmla="*/ 0 h 481"/>
                <a:gd name="T12" fmla="*/ 0 w 29"/>
                <a:gd name="T13" fmla="*/ 0 h 481"/>
                <a:gd name="T14" fmla="*/ 0 w 29"/>
                <a:gd name="T15" fmla="*/ 0 h 481"/>
                <a:gd name="T16" fmla="*/ 0 w 29"/>
                <a:gd name="T17" fmla="*/ 0 h 481"/>
                <a:gd name="T18" fmla="*/ 0 w 29"/>
                <a:gd name="T19" fmla="*/ 0 h 481"/>
                <a:gd name="T20" fmla="*/ 0 w 29"/>
                <a:gd name="T21" fmla="*/ 0 h 481"/>
                <a:gd name="T22" fmla="*/ 0 w 29"/>
                <a:gd name="T23" fmla="*/ 0 h 481"/>
                <a:gd name="T24" fmla="*/ 0 w 29"/>
                <a:gd name="T25" fmla="*/ 0 h 481"/>
                <a:gd name="T26" fmla="*/ 0 w 29"/>
                <a:gd name="T27" fmla="*/ 0 h 481"/>
                <a:gd name="T28" fmla="*/ 0 w 29"/>
                <a:gd name="T29" fmla="*/ 0 h 481"/>
                <a:gd name="T30" fmla="*/ 0 w 29"/>
                <a:gd name="T31" fmla="*/ 0 h 481"/>
                <a:gd name="T32" fmla="*/ 0 w 29"/>
                <a:gd name="T33" fmla="*/ 0 h 481"/>
                <a:gd name="T34" fmla="*/ 0 w 29"/>
                <a:gd name="T35" fmla="*/ 0 h 481"/>
                <a:gd name="T36" fmla="*/ 0 w 29"/>
                <a:gd name="T37" fmla="*/ 0 h 481"/>
                <a:gd name="T38" fmla="*/ 0 w 29"/>
                <a:gd name="T39" fmla="*/ 0 h 481"/>
                <a:gd name="T40" fmla="*/ 0 w 29"/>
                <a:gd name="T41" fmla="*/ 0 h 481"/>
                <a:gd name="T42" fmla="*/ 0 w 29"/>
                <a:gd name="T43" fmla="*/ 0 h 481"/>
                <a:gd name="T44" fmla="*/ 0 w 29"/>
                <a:gd name="T45" fmla="*/ 0 h 481"/>
                <a:gd name="T46" fmla="*/ 0 w 29"/>
                <a:gd name="T47" fmla="*/ 0 h 481"/>
                <a:gd name="T48" fmla="*/ 0 w 29"/>
                <a:gd name="T49" fmla="*/ 0 h 481"/>
                <a:gd name="T50" fmla="*/ 0 w 29"/>
                <a:gd name="T51" fmla="*/ 0 h 481"/>
                <a:gd name="T52" fmla="*/ 0 w 29"/>
                <a:gd name="T53" fmla="*/ 0 h 481"/>
                <a:gd name="T54" fmla="*/ 0 w 29"/>
                <a:gd name="T55" fmla="*/ 0 h 481"/>
                <a:gd name="T56" fmla="*/ 0 w 29"/>
                <a:gd name="T57" fmla="*/ 0 h 481"/>
                <a:gd name="T58" fmla="*/ 0 w 29"/>
                <a:gd name="T59" fmla="*/ 0 h 481"/>
                <a:gd name="T60" fmla="*/ 0 w 29"/>
                <a:gd name="T61" fmla="*/ 0 h 481"/>
                <a:gd name="T62" fmla="*/ 0 w 29"/>
                <a:gd name="T63" fmla="*/ 0 h 481"/>
                <a:gd name="T64" fmla="*/ 0 w 29"/>
                <a:gd name="T65" fmla="*/ 0 h 481"/>
                <a:gd name="T66" fmla="*/ 0 w 29"/>
                <a:gd name="T67" fmla="*/ 0 h 481"/>
                <a:gd name="T68" fmla="*/ 0 w 29"/>
                <a:gd name="T69" fmla="*/ 0 h 481"/>
                <a:gd name="T70" fmla="*/ 0 w 29"/>
                <a:gd name="T71" fmla="*/ 0 h 481"/>
                <a:gd name="T72" fmla="*/ 0 w 29"/>
                <a:gd name="T73" fmla="*/ 0 h 481"/>
                <a:gd name="T74" fmla="*/ 0 w 29"/>
                <a:gd name="T75" fmla="*/ 0 h 481"/>
                <a:gd name="T76" fmla="*/ 0 w 29"/>
                <a:gd name="T77" fmla="*/ 0 h 481"/>
                <a:gd name="T78" fmla="*/ 0 w 29"/>
                <a:gd name="T79" fmla="*/ 0 h 481"/>
                <a:gd name="T80" fmla="*/ 0 w 29"/>
                <a:gd name="T81" fmla="*/ 0 h 481"/>
                <a:gd name="T82" fmla="*/ 0 w 29"/>
                <a:gd name="T83" fmla="*/ 0 h 481"/>
                <a:gd name="T84" fmla="*/ 0 w 29"/>
                <a:gd name="T85" fmla="*/ 0 h 481"/>
                <a:gd name="T86" fmla="*/ 0 w 29"/>
                <a:gd name="T87" fmla="*/ 0 h 481"/>
                <a:gd name="T88" fmla="*/ 0 w 29"/>
                <a:gd name="T89" fmla="*/ 0 h 481"/>
                <a:gd name="T90" fmla="*/ 0 w 29"/>
                <a:gd name="T91" fmla="*/ 0 h 481"/>
                <a:gd name="T92" fmla="*/ 0 w 29"/>
                <a:gd name="T93" fmla="*/ 0 h 481"/>
                <a:gd name="T94" fmla="*/ 0 w 29"/>
                <a:gd name="T95" fmla="*/ 0 h 481"/>
                <a:gd name="T96" fmla="*/ 0 w 29"/>
                <a:gd name="T97" fmla="*/ 0 h 481"/>
                <a:gd name="T98" fmla="*/ 0 w 29"/>
                <a:gd name="T99" fmla="*/ 0 h 481"/>
                <a:gd name="T100" fmla="*/ 0 w 29"/>
                <a:gd name="T101" fmla="*/ 0 h 481"/>
                <a:gd name="T102" fmla="*/ 0 w 29"/>
                <a:gd name="T103" fmla="*/ 0 h 481"/>
                <a:gd name="T104" fmla="*/ 0 w 29"/>
                <a:gd name="T105" fmla="*/ 0 h 481"/>
                <a:gd name="T106" fmla="*/ 0 w 29"/>
                <a:gd name="T107" fmla="*/ 0 h 481"/>
                <a:gd name="T108" fmla="*/ 0 w 29"/>
                <a:gd name="T109" fmla="*/ 0 h 481"/>
                <a:gd name="T110" fmla="*/ 0 w 29"/>
                <a:gd name="T111" fmla="*/ 0 h 481"/>
                <a:gd name="T112" fmla="*/ 0 w 29"/>
                <a:gd name="T113" fmla="*/ 0 h 481"/>
                <a:gd name="T114" fmla="*/ 0 w 29"/>
                <a:gd name="T115" fmla="*/ 0 h 481"/>
                <a:gd name="T116" fmla="*/ 0 w 29"/>
                <a:gd name="T117" fmla="*/ 0 h 481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29"/>
                <a:gd name="T178" fmla="*/ 0 h 481"/>
                <a:gd name="T179" fmla="*/ 29 w 29"/>
                <a:gd name="T180" fmla="*/ 481 h 481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29" h="481">
                  <a:moveTo>
                    <a:pt x="6" y="4"/>
                  </a:moveTo>
                  <a:lnTo>
                    <a:pt x="6" y="6"/>
                  </a:lnTo>
                  <a:lnTo>
                    <a:pt x="6" y="8"/>
                  </a:lnTo>
                  <a:lnTo>
                    <a:pt x="6" y="12"/>
                  </a:lnTo>
                  <a:lnTo>
                    <a:pt x="6" y="15"/>
                  </a:lnTo>
                  <a:lnTo>
                    <a:pt x="6" y="19"/>
                  </a:lnTo>
                  <a:lnTo>
                    <a:pt x="6" y="21"/>
                  </a:lnTo>
                  <a:lnTo>
                    <a:pt x="6" y="25"/>
                  </a:lnTo>
                  <a:lnTo>
                    <a:pt x="6" y="29"/>
                  </a:lnTo>
                  <a:lnTo>
                    <a:pt x="6" y="33"/>
                  </a:lnTo>
                  <a:lnTo>
                    <a:pt x="6" y="34"/>
                  </a:lnTo>
                  <a:lnTo>
                    <a:pt x="6" y="38"/>
                  </a:lnTo>
                  <a:lnTo>
                    <a:pt x="6" y="42"/>
                  </a:lnTo>
                  <a:lnTo>
                    <a:pt x="6" y="46"/>
                  </a:lnTo>
                  <a:lnTo>
                    <a:pt x="6" y="50"/>
                  </a:lnTo>
                  <a:lnTo>
                    <a:pt x="6" y="53"/>
                  </a:lnTo>
                  <a:lnTo>
                    <a:pt x="6" y="57"/>
                  </a:lnTo>
                  <a:lnTo>
                    <a:pt x="6" y="61"/>
                  </a:lnTo>
                  <a:lnTo>
                    <a:pt x="6" y="65"/>
                  </a:lnTo>
                  <a:lnTo>
                    <a:pt x="6" y="69"/>
                  </a:lnTo>
                  <a:lnTo>
                    <a:pt x="6" y="74"/>
                  </a:lnTo>
                  <a:lnTo>
                    <a:pt x="6" y="78"/>
                  </a:lnTo>
                  <a:lnTo>
                    <a:pt x="6" y="82"/>
                  </a:lnTo>
                  <a:lnTo>
                    <a:pt x="6" y="88"/>
                  </a:lnTo>
                  <a:lnTo>
                    <a:pt x="6" y="91"/>
                  </a:lnTo>
                  <a:lnTo>
                    <a:pt x="6" y="97"/>
                  </a:lnTo>
                  <a:lnTo>
                    <a:pt x="6" y="101"/>
                  </a:lnTo>
                  <a:lnTo>
                    <a:pt x="6" y="107"/>
                  </a:lnTo>
                  <a:lnTo>
                    <a:pt x="6" y="110"/>
                  </a:lnTo>
                  <a:lnTo>
                    <a:pt x="6" y="114"/>
                  </a:lnTo>
                  <a:lnTo>
                    <a:pt x="6" y="120"/>
                  </a:lnTo>
                  <a:lnTo>
                    <a:pt x="6" y="124"/>
                  </a:lnTo>
                  <a:lnTo>
                    <a:pt x="6" y="129"/>
                  </a:lnTo>
                  <a:lnTo>
                    <a:pt x="6" y="133"/>
                  </a:lnTo>
                  <a:lnTo>
                    <a:pt x="6" y="139"/>
                  </a:lnTo>
                  <a:lnTo>
                    <a:pt x="6" y="143"/>
                  </a:lnTo>
                  <a:lnTo>
                    <a:pt x="6" y="147"/>
                  </a:lnTo>
                  <a:lnTo>
                    <a:pt x="6" y="152"/>
                  </a:lnTo>
                  <a:lnTo>
                    <a:pt x="6" y="156"/>
                  </a:lnTo>
                  <a:lnTo>
                    <a:pt x="6" y="160"/>
                  </a:lnTo>
                  <a:lnTo>
                    <a:pt x="6" y="166"/>
                  </a:lnTo>
                  <a:lnTo>
                    <a:pt x="6" y="169"/>
                  </a:lnTo>
                  <a:lnTo>
                    <a:pt x="6" y="173"/>
                  </a:lnTo>
                  <a:lnTo>
                    <a:pt x="6" y="177"/>
                  </a:lnTo>
                  <a:lnTo>
                    <a:pt x="6" y="181"/>
                  </a:lnTo>
                  <a:lnTo>
                    <a:pt x="6" y="185"/>
                  </a:lnTo>
                  <a:lnTo>
                    <a:pt x="6" y="188"/>
                  </a:lnTo>
                  <a:lnTo>
                    <a:pt x="6" y="192"/>
                  </a:lnTo>
                  <a:lnTo>
                    <a:pt x="6" y="194"/>
                  </a:lnTo>
                  <a:lnTo>
                    <a:pt x="6" y="198"/>
                  </a:lnTo>
                  <a:lnTo>
                    <a:pt x="6" y="202"/>
                  </a:lnTo>
                  <a:lnTo>
                    <a:pt x="6" y="204"/>
                  </a:lnTo>
                  <a:lnTo>
                    <a:pt x="6" y="207"/>
                  </a:lnTo>
                  <a:lnTo>
                    <a:pt x="6" y="209"/>
                  </a:lnTo>
                  <a:lnTo>
                    <a:pt x="6" y="215"/>
                  </a:lnTo>
                  <a:lnTo>
                    <a:pt x="6" y="219"/>
                  </a:lnTo>
                  <a:lnTo>
                    <a:pt x="6" y="223"/>
                  </a:lnTo>
                  <a:lnTo>
                    <a:pt x="6" y="228"/>
                  </a:lnTo>
                  <a:lnTo>
                    <a:pt x="6" y="230"/>
                  </a:lnTo>
                  <a:lnTo>
                    <a:pt x="6" y="234"/>
                  </a:lnTo>
                  <a:lnTo>
                    <a:pt x="6" y="236"/>
                  </a:lnTo>
                  <a:lnTo>
                    <a:pt x="6" y="240"/>
                  </a:lnTo>
                  <a:lnTo>
                    <a:pt x="6" y="244"/>
                  </a:lnTo>
                  <a:lnTo>
                    <a:pt x="6" y="247"/>
                  </a:lnTo>
                  <a:lnTo>
                    <a:pt x="6" y="251"/>
                  </a:lnTo>
                  <a:lnTo>
                    <a:pt x="6" y="257"/>
                  </a:lnTo>
                  <a:lnTo>
                    <a:pt x="6" y="261"/>
                  </a:lnTo>
                  <a:lnTo>
                    <a:pt x="6" y="264"/>
                  </a:lnTo>
                  <a:lnTo>
                    <a:pt x="6" y="270"/>
                  </a:lnTo>
                  <a:lnTo>
                    <a:pt x="6" y="274"/>
                  </a:lnTo>
                  <a:lnTo>
                    <a:pt x="4" y="280"/>
                  </a:lnTo>
                  <a:lnTo>
                    <a:pt x="4" y="283"/>
                  </a:lnTo>
                  <a:lnTo>
                    <a:pt x="4" y="289"/>
                  </a:lnTo>
                  <a:lnTo>
                    <a:pt x="4" y="295"/>
                  </a:lnTo>
                  <a:lnTo>
                    <a:pt x="4" y="299"/>
                  </a:lnTo>
                  <a:lnTo>
                    <a:pt x="4" y="304"/>
                  </a:lnTo>
                  <a:lnTo>
                    <a:pt x="4" y="310"/>
                  </a:lnTo>
                  <a:lnTo>
                    <a:pt x="4" y="316"/>
                  </a:lnTo>
                  <a:lnTo>
                    <a:pt x="4" y="321"/>
                  </a:lnTo>
                  <a:lnTo>
                    <a:pt x="4" y="327"/>
                  </a:lnTo>
                  <a:lnTo>
                    <a:pt x="2" y="333"/>
                  </a:lnTo>
                  <a:lnTo>
                    <a:pt x="2" y="339"/>
                  </a:lnTo>
                  <a:lnTo>
                    <a:pt x="2" y="344"/>
                  </a:lnTo>
                  <a:lnTo>
                    <a:pt x="2" y="350"/>
                  </a:lnTo>
                  <a:lnTo>
                    <a:pt x="2" y="356"/>
                  </a:lnTo>
                  <a:lnTo>
                    <a:pt x="2" y="361"/>
                  </a:lnTo>
                  <a:lnTo>
                    <a:pt x="2" y="365"/>
                  </a:lnTo>
                  <a:lnTo>
                    <a:pt x="2" y="371"/>
                  </a:lnTo>
                  <a:lnTo>
                    <a:pt x="2" y="377"/>
                  </a:lnTo>
                  <a:lnTo>
                    <a:pt x="2" y="382"/>
                  </a:lnTo>
                  <a:lnTo>
                    <a:pt x="2" y="388"/>
                  </a:lnTo>
                  <a:lnTo>
                    <a:pt x="2" y="392"/>
                  </a:lnTo>
                  <a:lnTo>
                    <a:pt x="2" y="397"/>
                  </a:lnTo>
                  <a:lnTo>
                    <a:pt x="2" y="403"/>
                  </a:lnTo>
                  <a:lnTo>
                    <a:pt x="0" y="407"/>
                  </a:lnTo>
                  <a:lnTo>
                    <a:pt x="0" y="413"/>
                  </a:lnTo>
                  <a:lnTo>
                    <a:pt x="0" y="416"/>
                  </a:lnTo>
                  <a:lnTo>
                    <a:pt x="0" y="422"/>
                  </a:lnTo>
                  <a:lnTo>
                    <a:pt x="0" y="426"/>
                  </a:lnTo>
                  <a:lnTo>
                    <a:pt x="0" y="432"/>
                  </a:lnTo>
                  <a:lnTo>
                    <a:pt x="0" y="435"/>
                  </a:lnTo>
                  <a:lnTo>
                    <a:pt x="0" y="439"/>
                  </a:lnTo>
                  <a:lnTo>
                    <a:pt x="0" y="443"/>
                  </a:lnTo>
                  <a:lnTo>
                    <a:pt x="0" y="447"/>
                  </a:lnTo>
                  <a:lnTo>
                    <a:pt x="0" y="451"/>
                  </a:lnTo>
                  <a:lnTo>
                    <a:pt x="0" y="454"/>
                  </a:lnTo>
                  <a:lnTo>
                    <a:pt x="0" y="456"/>
                  </a:lnTo>
                  <a:lnTo>
                    <a:pt x="0" y="458"/>
                  </a:lnTo>
                  <a:lnTo>
                    <a:pt x="0" y="462"/>
                  </a:lnTo>
                  <a:lnTo>
                    <a:pt x="0" y="464"/>
                  </a:lnTo>
                  <a:lnTo>
                    <a:pt x="0" y="468"/>
                  </a:lnTo>
                  <a:lnTo>
                    <a:pt x="0" y="472"/>
                  </a:lnTo>
                  <a:lnTo>
                    <a:pt x="0" y="473"/>
                  </a:lnTo>
                  <a:lnTo>
                    <a:pt x="19" y="481"/>
                  </a:lnTo>
                  <a:lnTo>
                    <a:pt x="29" y="0"/>
                  </a:lnTo>
                  <a:lnTo>
                    <a:pt x="6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>
                <a:spcBef>
                  <a:spcPct val="20000"/>
                </a:spcBef>
                <a:buClr>
                  <a:schemeClr val="accent2"/>
                </a:buClr>
                <a:buFontTx/>
                <a:buChar char="•"/>
              </a:pPr>
              <a:endParaRPr lang="en-US" sz="2400" b="0">
                <a:solidFill>
                  <a:schemeClr val="bg2"/>
                </a:solidFill>
                <a:latin typeface="Tahoma" charset="0"/>
              </a:endParaRPr>
            </a:p>
          </p:txBody>
        </p:sp>
        <p:sp>
          <p:nvSpPr>
            <p:cNvPr id="43064" name="Freeform 53"/>
            <p:cNvSpPr>
              <a:spLocks/>
            </p:cNvSpPr>
            <p:nvPr/>
          </p:nvSpPr>
          <p:spPr bwMode="auto">
            <a:xfrm>
              <a:off x="3858" y="2069"/>
              <a:ext cx="13" cy="250"/>
            </a:xfrm>
            <a:custGeom>
              <a:avLst/>
              <a:gdLst>
                <a:gd name="T0" fmla="*/ 1 w 26"/>
                <a:gd name="T1" fmla="*/ 0 h 502"/>
                <a:gd name="T2" fmla="*/ 1 w 26"/>
                <a:gd name="T3" fmla="*/ 0 h 502"/>
                <a:gd name="T4" fmla="*/ 0 w 26"/>
                <a:gd name="T5" fmla="*/ 0 h 502"/>
                <a:gd name="T6" fmla="*/ 1 w 26"/>
                <a:gd name="T7" fmla="*/ 0 h 502"/>
                <a:gd name="T8" fmla="*/ 1 w 26"/>
                <a:gd name="T9" fmla="*/ 0 h 502"/>
                <a:gd name="T10" fmla="*/ 1 w 26"/>
                <a:gd name="T11" fmla="*/ 0 h 502"/>
                <a:gd name="T12" fmla="*/ 1 w 26"/>
                <a:gd name="T13" fmla="*/ 0 h 50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6"/>
                <a:gd name="T22" fmla="*/ 0 h 502"/>
                <a:gd name="T23" fmla="*/ 26 w 26"/>
                <a:gd name="T24" fmla="*/ 502 h 50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6" h="502">
                  <a:moveTo>
                    <a:pt x="7" y="0"/>
                  </a:moveTo>
                  <a:lnTo>
                    <a:pt x="2" y="355"/>
                  </a:lnTo>
                  <a:lnTo>
                    <a:pt x="0" y="502"/>
                  </a:lnTo>
                  <a:lnTo>
                    <a:pt x="24" y="496"/>
                  </a:lnTo>
                  <a:lnTo>
                    <a:pt x="26" y="25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>
                <a:spcBef>
                  <a:spcPct val="20000"/>
                </a:spcBef>
                <a:buClr>
                  <a:schemeClr val="accent2"/>
                </a:buClr>
                <a:buFontTx/>
                <a:buChar char="•"/>
              </a:pPr>
              <a:endParaRPr lang="en-US" sz="2400" b="0">
                <a:solidFill>
                  <a:schemeClr val="bg2"/>
                </a:solidFill>
                <a:latin typeface="Tahoma" charset="0"/>
              </a:endParaRPr>
            </a:p>
          </p:txBody>
        </p:sp>
        <p:sp>
          <p:nvSpPr>
            <p:cNvPr id="43065" name="Freeform 54"/>
            <p:cNvSpPr>
              <a:spLocks/>
            </p:cNvSpPr>
            <p:nvPr/>
          </p:nvSpPr>
          <p:spPr bwMode="auto">
            <a:xfrm>
              <a:off x="3731" y="2546"/>
              <a:ext cx="107" cy="67"/>
            </a:xfrm>
            <a:custGeom>
              <a:avLst/>
              <a:gdLst>
                <a:gd name="T0" fmla="*/ 1 w 213"/>
                <a:gd name="T1" fmla="*/ 0 h 135"/>
                <a:gd name="T2" fmla="*/ 1 w 213"/>
                <a:gd name="T3" fmla="*/ 0 h 135"/>
                <a:gd name="T4" fmla="*/ 1 w 213"/>
                <a:gd name="T5" fmla="*/ 0 h 135"/>
                <a:gd name="T6" fmla="*/ 1 w 213"/>
                <a:gd name="T7" fmla="*/ 0 h 135"/>
                <a:gd name="T8" fmla="*/ 1 w 213"/>
                <a:gd name="T9" fmla="*/ 0 h 135"/>
                <a:gd name="T10" fmla="*/ 1 w 213"/>
                <a:gd name="T11" fmla="*/ 0 h 135"/>
                <a:gd name="T12" fmla="*/ 1 w 213"/>
                <a:gd name="T13" fmla="*/ 0 h 135"/>
                <a:gd name="T14" fmla="*/ 1 w 213"/>
                <a:gd name="T15" fmla="*/ 0 h 135"/>
                <a:gd name="T16" fmla="*/ 0 w 213"/>
                <a:gd name="T17" fmla="*/ 0 h 135"/>
                <a:gd name="T18" fmla="*/ 1 w 213"/>
                <a:gd name="T19" fmla="*/ 0 h 135"/>
                <a:gd name="T20" fmla="*/ 1 w 213"/>
                <a:gd name="T21" fmla="*/ 0 h 135"/>
                <a:gd name="T22" fmla="*/ 1 w 213"/>
                <a:gd name="T23" fmla="*/ 0 h 135"/>
                <a:gd name="T24" fmla="*/ 1 w 213"/>
                <a:gd name="T25" fmla="*/ 0 h 135"/>
                <a:gd name="T26" fmla="*/ 1 w 213"/>
                <a:gd name="T27" fmla="*/ 0 h 135"/>
                <a:gd name="T28" fmla="*/ 1 w 213"/>
                <a:gd name="T29" fmla="*/ 0 h 135"/>
                <a:gd name="T30" fmla="*/ 1 w 213"/>
                <a:gd name="T31" fmla="*/ 0 h 135"/>
                <a:gd name="T32" fmla="*/ 1 w 213"/>
                <a:gd name="T33" fmla="*/ 0 h 135"/>
                <a:gd name="T34" fmla="*/ 1 w 213"/>
                <a:gd name="T35" fmla="*/ 0 h 135"/>
                <a:gd name="T36" fmla="*/ 1 w 213"/>
                <a:gd name="T37" fmla="*/ 0 h 135"/>
                <a:gd name="T38" fmla="*/ 1 w 213"/>
                <a:gd name="T39" fmla="*/ 0 h 135"/>
                <a:gd name="T40" fmla="*/ 1 w 213"/>
                <a:gd name="T41" fmla="*/ 0 h 135"/>
                <a:gd name="T42" fmla="*/ 1 w 213"/>
                <a:gd name="T43" fmla="*/ 0 h 135"/>
                <a:gd name="T44" fmla="*/ 1 w 213"/>
                <a:gd name="T45" fmla="*/ 0 h 135"/>
                <a:gd name="T46" fmla="*/ 1 w 213"/>
                <a:gd name="T47" fmla="*/ 0 h 135"/>
                <a:gd name="T48" fmla="*/ 1 w 213"/>
                <a:gd name="T49" fmla="*/ 0 h 135"/>
                <a:gd name="T50" fmla="*/ 1 w 213"/>
                <a:gd name="T51" fmla="*/ 0 h 135"/>
                <a:gd name="T52" fmla="*/ 1 w 213"/>
                <a:gd name="T53" fmla="*/ 0 h 135"/>
                <a:gd name="T54" fmla="*/ 1 w 213"/>
                <a:gd name="T55" fmla="*/ 0 h 135"/>
                <a:gd name="T56" fmla="*/ 1 w 213"/>
                <a:gd name="T57" fmla="*/ 0 h 135"/>
                <a:gd name="T58" fmla="*/ 1 w 213"/>
                <a:gd name="T59" fmla="*/ 0 h 135"/>
                <a:gd name="T60" fmla="*/ 1 w 213"/>
                <a:gd name="T61" fmla="*/ 0 h 135"/>
                <a:gd name="T62" fmla="*/ 1 w 213"/>
                <a:gd name="T63" fmla="*/ 0 h 135"/>
                <a:gd name="T64" fmla="*/ 1 w 213"/>
                <a:gd name="T65" fmla="*/ 0 h 135"/>
                <a:gd name="T66" fmla="*/ 1 w 213"/>
                <a:gd name="T67" fmla="*/ 0 h 135"/>
                <a:gd name="T68" fmla="*/ 1 w 213"/>
                <a:gd name="T69" fmla="*/ 0 h 135"/>
                <a:gd name="T70" fmla="*/ 1 w 213"/>
                <a:gd name="T71" fmla="*/ 0 h 135"/>
                <a:gd name="T72" fmla="*/ 1 w 213"/>
                <a:gd name="T73" fmla="*/ 0 h 135"/>
                <a:gd name="T74" fmla="*/ 1 w 213"/>
                <a:gd name="T75" fmla="*/ 0 h 135"/>
                <a:gd name="T76" fmla="*/ 1 w 213"/>
                <a:gd name="T77" fmla="*/ 0 h 135"/>
                <a:gd name="T78" fmla="*/ 1 w 213"/>
                <a:gd name="T79" fmla="*/ 0 h 135"/>
                <a:gd name="T80" fmla="*/ 1 w 213"/>
                <a:gd name="T81" fmla="*/ 0 h 135"/>
                <a:gd name="T82" fmla="*/ 1 w 213"/>
                <a:gd name="T83" fmla="*/ 0 h 135"/>
                <a:gd name="T84" fmla="*/ 1 w 213"/>
                <a:gd name="T85" fmla="*/ 0 h 135"/>
                <a:gd name="T86" fmla="*/ 1 w 213"/>
                <a:gd name="T87" fmla="*/ 0 h 135"/>
                <a:gd name="T88" fmla="*/ 1 w 213"/>
                <a:gd name="T89" fmla="*/ 0 h 135"/>
                <a:gd name="T90" fmla="*/ 1 w 213"/>
                <a:gd name="T91" fmla="*/ 0 h 135"/>
                <a:gd name="T92" fmla="*/ 1 w 213"/>
                <a:gd name="T93" fmla="*/ 0 h 135"/>
                <a:gd name="T94" fmla="*/ 1 w 213"/>
                <a:gd name="T95" fmla="*/ 0 h 135"/>
                <a:gd name="T96" fmla="*/ 1 w 213"/>
                <a:gd name="T97" fmla="*/ 0 h 135"/>
                <a:gd name="T98" fmla="*/ 1 w 213"/>
                <a:gd name="T99" fmla="*/ 0 h 135"/>
                <a:gd name="T100" fmla="*/ 1 w 213"/>
                <a:gd name="T101" fmla="*/ 0 h 135"/>
                <a:gd name="T102" fmla="*/ 1 w 213"/>
                <a:gd name="T103" fmla="*/ 0 h 135"/>
                <a:gd name="T104" fmla="*/ 1 w 213"/>
                <a:gd name="T105" fmla="*/ 0 h 135"/>
                <a:gd name="T106" fmla="*/ 1 w 213"/>
                <a:gd name="T107" fmla="*/ 0 h 135"/>
                <a:gd name="T108" fmla="*/ 1 w 213"/>
                <a:gd name="T109" fmla="*/ 0 h 135"/>
                <a:gd name="T110" fmla="*/ 1 w 213"/>
                <a:gd name="T111" fmla="*/ 0 h 135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213"/>
                <a:gd name="T169" fmla="*/ 0 h 135"/>
                <a:gd name="T170" fmla="*/ 213 w 213"/>
                <a:gd name="T171" fmla="*/ 135 h 135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213" h="135">
                  <a:moveTo>
                    <a:pt x="84" y="0"/>
                  </a:moveTo>
                  <a:lnTo>
                    <a:pt x="84" y="2"/>
                  </a:lnTo>
                  <a:lnTo>
                    <a:pt x="80" y="4"/>
                  </a:lnTo>
                  <a:lnTo>
                    <a:pt x="78" y="6"/>
                  </a:lnTo>
                  <a:lnTo>
                    <a:pt x="76" y="10"/>
                  </a:lnTo>
                  <a:lnTo>
                    <a:pt x="74" y="13"/>
                  </a:lnTo>
                  <a:lnTo>
                    <a:pt x="70" y="17"/>
                  </a:lnTo>
                  <a:lnTo>
                    <a:pt x="66" y="21"/>
                  </a:lnTo>
                  <a:lnTo>
                    <a:pt x="64" y="27"/>
                  </a:lnTo>
                  <a:lnTo>
                    <a:pt x="61" y="30"/>
                  </a:lnTo>
                  <a:lnTo>
                    <a:pt x="57" y="36"/>
                  </a:lnTo>
                  <a:lnTo>
                    <a:pt x="53" y="42"/>
                  </a:lnTo>
                  <a:lnTo>
                    <a:pt x="49" y="48"/>
                  </a:lnTo>
                  <a:lnTo>
                    <a:pt x="47" y="49"/>
                  </a:lnTo>
                  <a:lnTo>
                    <a:pt x="45" y="53"/>
                  </a:lnTo>
                  <a:lnTo>
                    <a:pt x="44" y="55"/>
                  </a:lnTo>
                  <a:lnTo>
                    <a:pt x="42" y="59"/>
                  </a:lnTo>
                  <a:lnTo>
                    <a:pt x="40" y="61"/>
                  </a:lnTo>
                  <a:lnTo>
                    <a:pt x="38" y="65"/>
                  </a:lnTo>
                  <a:lnTo>
                    <a:pt x="36" y="67"/>
                  </a:lnTo>
                  <a:lnTo>
                    <a:pt x="34" y="70"/>
                  </a:lnTo>
                  <a:lnTo>
                    <a:pt x="32" y="72"/>
                  </a:lnTo>
                  <a:lnTo>
                    <a:pt x="30" y="76"/>
                  </a:lnTo>
                  <a:lnTo>
                    <a:pt x="28" y="78"/>
                  </a:lnTo>
                  <a:lnTo>
                    <a:pt x="26" y="82"/>
                  </a:lnTo>
                  <a:lnTo>
                    <a:pt x="23" y="86"/>
                  </a:lnTo>
                  <a:lnTo>
                    <a:pt x="19" y="91"/>
                  </a:lnTo>
                  <a:lnTo>
                    <a:pt x="17" y="97"/>
                  </a:lnTo>
                  <a:lnTo>
                    <a:pt x="13" y="103"/>
                  </a:lnTo>
                  <a:lnTo>
                    <a:pt x="11" y="107"/>
                  </a:lnTo>
                  <a:lnTo>
                    <a:pt x="7" y="112"/>
                  </a:lnTo>
                  <a:lnTo>
                    <a:pt x="6" y="116"/>
                  </a:lnTo>
                  <a:lnTo>
                    <a:pt x="4" y="120"/>
                  </a:lnTo>
                  <a:lnTo>
                    <a:pt x="2" y="122"/>
                  </a:lnTo>
                  <a:lnTo>
                    <a:pt x="0" y="126"/>
                  </a:lnTo>
                  <a:lnTo>
                    <a:pt x="0" y="127"/>
                  </a:lnTo>
                  <a:lnTo>
                    <a:pt x="0" y="129"/>
                  </a:lnTo>
                  <a:lnTo>
                    <a:pt x="0" y="131"/>
                  </a:lnTo>
                  <a:lnTo>
                    <a:pt x="0" y="133"/>
                  </a:lnTo>
                  <a:lnTo>
                    <a:pt x="4" y="133"/>
                  </a:lnTo>
                  <a:lnTo>
                    <a:pt x="7" y="135"/>
                  </a:lnTo>
                  <a:lnTo>
                    <a:pt x="11" y="135"/>
                  </a:lnTo>
                  <a:lnTo>
                    <a:pt x="15" y="135"/>
                  </a:lnTo>
                  <a:lnTo>
                    <a:pt x="19" y="135"/>
                  </a:lnTo>
                  <a:lnTo>
                    <a:pt x="21" y="135"/>
                  </a:lnTo>
                  <a:lnTo>
                    <a:pt x="25" y="135"/>
                  </a:lnTo>
                  <a:lnTo>
                    <a:pt x="28" y="135"/>
                  </a:lnTo>
                  <a:lnTo>
                    <a:pt x="32" y="135"/>
                  </a:lnTo>
                  <a:lnTo>
                    <a:pt x="34" y="135"/>
                  </a:lnTo>
                  <a:lnTo>
                    <a:pt x="38" y="135"/>
                  </a:lnTo>
                  <a:lnTo>
                    <a:pt x="42" y="135"/>
                  </a:lnTo>
                  <a:lnTo>
                    <a:pt x="45" y="135"/>
                  </a:lnTo>
                  <a:lnTo>
                    <a:pt x="49" y="135"/>
                  </a:lnTo>
                  <a:lnTo>
                    <a:pt x="55" y="135"/>
                  </a:lnTo>
                  <a:lnTo>
                    <a:pt x="59" y="135"/>
                  </a:lnTo>
                  <a:lnTo>
                    <a:pt x="63" y="133"/>
                  </a:lnTo>
                  <a:lnTo>
                    <a:pt x="68" y="133"/>
                  </a:lnTo>
                  <a:lnTo>
                    <a:pt x="72" y="133"/>
                  </a:lnTo>
                  <a:lnTo>
                    <a:pt x="76" y="133"/>
                  </a:lnTo>
                  <a:lnTo>
                    <a:pt x="82" y="133"/>
                  </a:lnTo>
                  <a:lnTo>
                    <a:pt x="85" y="133"/>
                  </a:lnTo>
                  <a:lnTo>
                    <a:pt x="91" y="131"/>
                  </a:lnTo>
                  <a:lnTo>
                    <a:pt x="95" y="131"/>
                  </a:lnTo>
                  <a:lnTo>
                    <a:pt x="101" y="131"/>
                  </a:lnTo>
                  <a:lnTo>
                    <a:pt x="104" y="129"/>
                  </a:lnTo>
                  <a:lnTo>
                    <a:pt x="108" y="129"/>
                  </a:lnTo>
                  <a:lnTo>
                    <a:pt x="114" y="129"/>
                  </a:lnTo>
                  <a:lnTo>
                    <a:pt x="118" y="127"/>
                  </a:lnTo>
                  <a:lnTo>
                    <a:pt x="123" y="127"/>
                  </a:lnTo>
                  <a:lnTo>
                    <a:pt x="127" y="127"/>
                  </a:lnTo>
                  <a:lnTo>
                    <a:pt x="131" y="127"/>
                  </a:lnTo>
                  <a:lnTo>
                    <a:pt x="135" y="126"/>
                  </a:lnTo>
                  <a:lnTo>
                    <a:pt x="141" y="126"/>
                  </a:lnTo>
                  <a:lnTo>
                    <a:pt x="144" y="126"/>
                  </a:lnTo>
                  <a:lnTo>
                    <a:pt x="148" y="126"/>
                  </a:lnTo>
                  <a:lnTo>
                    <a:pt x="152" y="124"/>
                  </a:lnTo>
                  <a:lnTo>
                    <a:pt x="158" y="124"/>
                  </a:lnTo>
                  <a:lnTo>
                    <a:pt x="161" y="124"/>
                  </a:lnTo>
                  <a:lnTo>
                    <a:pt x="165" y="124"/>
                  </a:lnTo>
                  <a:lnTo>
                    <a:pt x="167" y="122"/>
                  </a:lnTo>
                  <a:lnTo>
                    <a:pt x="171" y="122"/>
                  </a:lnTo>
                  <a:lnTo>
                    <a:pt x="175" y="122"/>
                  </a:lnTo>
                  <a:lnTo>
                    <a:pt x="179" y="120"/>
                  </a:lnTo>
                  <a:lnTo>
                    <a:pt x="180" y="120"/>
                  </a:lnTo>
                  <a:lnTo>
                    <a:pt x="184" y="120"/>
                  </a:lnTo>
                  <a:lnTo>
                    <a:pt x="186" y="120"/>
                  </a:lnTo>
                  <a:lnTo>
                    <a:pt x="190" y="120"/>
                  </a:lnTo>
                  <a:lnTo>
                    <a:pt x="194" y="118"/>
                  </a:lnTo>
                  <a:lnTo>
                    <a:pt x="198" y="118"/>
                  </a:lnTo>
                  <a:lnTo>
                    <a:pt x="200" y="116"/>
                  </a:lnTo>
                  <a:lnTo>
                    <a:pt x="201" y="116"/>
                  </a:lnTo>
                  <a:lnTo>
                    <a:pt x="203" y="114"/>
                  </a:lnTo>
                  <a:lnTo>
                    <a:pt x="205" y="110"/>
                  </a:lnTo>
                  <a:lnTo>
                    <a:pt x="207" y="107"/>
                  </a:lnTo>
                  <a:lnTo>
                    <a:pt x="207" y="103"/>
                  </a:lnTo>
                  <a:lnTo>
                    <a:pt x="207" y="101"/>
                  </a:lnTo>
                  <a:lnTo>
                    <a:pt x="209" y="97"/>
                  </a:lnTo>
                  <a:lnTo>
                    <a:pt x="209" y="93"/>
                  </a:lnTo>
                  <a:lnTo>
                    <a:pt x="209" y="88"/>
                  </a:lnTo>
                  <a:lnTo>
                    <a:pt x="209" y="84"/>
                  </a:lnTo>
                  <a:lnTo>
                    <a:pt x="211" y="80"/>
                  </a:lnTo>
                  <a:lnTo>
                    <a:pt x="211" y="74"/>
                  </a:lnTo>
                  <a:lnTo>
                    <a:pt x="211" y="70"/>
                  </a:lnTo>
                  <a:lnTo>
                    <a:pt x="211" y="65"/>
                  </a:lnTo>
                  <a:lnTo>
                    <a:pt x="211" y="61"/>
                  </a:lnTo>
                  <a:lnTo>
                    <a:pt x="211" y="55"/>
                  </a:lnTo>
                  <a:lnTo>
                    <a:pt x="211" y="51"/>
                  </a:lnTo>
                  <a:lnTo>
                    <a:pt x="211" y="46"/>
                  </a:lnTo>
                  <a:lnTo>
                    <a:pt x="211" y="42"/>
                  </a:lnTo>
                  <a:lnTo>
                    <a:pt x="211" y="38"/>
                  </a:lnTo>
                  <a:lnTo>
                    <a:pt x="211" y="32"/>
                  </a:lnTo>
                  <a:lnTo>
                    <a:pt x="211" y="29"/>
                  </a:lnTo>
                  <a:lnTo>
                    <a:pt x="213" y="27"/>
                  </a:lnTo>
                  <a:lnTo>
                    <a:pt x="213" y="23"/>
                  </a:lnTo>
                  <a:lnTo>
                    <a:pt x="213" y="19"/>
                  </a:lnTo>
                  <a:lnTo>
                    <a:pt x="213" y="17"/>
                  </a:lnTo>
                  <a:lnTo>
                    <a:pt x="213" y="15"/>
                  </a:lnTo>
                  <a:lnTo>
                    <a:pt x="213" y="11"/>
                  </a:lnTo>
                  <a:lnTo>
                    <a:pt x="190" y="11"/>
                  </a:lnTo>
                  <a:lnTo>
                    <a:pt x="190" y="13"/>
                  </a:lnTo>
                  <a:lnTo>
                    <a:pt x="190" y="15"/>
                  </a:lnTo>
                  <a:lnTo>
                    <a:pt x="190" y="17"/>
                  </a:lnTo>
                  <a:lnTo>
                    <a:pt x="190" y="19"/>
                  </a:lnTo>
                  <a:lnTo>
                    <a:pt x="190" y="23"/>
                  </a:lnTo>
                  <a:lnTo>
                    <a:pt x="190" y="25"/>
                  </a:lnTo>
                  <a:lnTo>
                    <a:pt x="190" y="29"/>
                  </a:lnTo>
                  <a:lnTo>
                    <a:pt x="190" y="30"/>
                  </a:lnTo>
                  <a:lnTo>
                    <a:pt x="190" y="34"/>
                  </a:lnTo>
                  <a:lnTo>
                    <a:pt x="188" y="38"/>
                  </a:lnTo>
                  <a:lnTo>
                    <a:pt x="188" y="42"/>
                  </a:lnTo>
                  <a:lnTo>
                    <a:pt x="188" y="46"/>
                  </a:lnTo>
                  <a:lnTo>
                    <a:pt x="188" y="51"/>
                  </a:lnTo>
                  <a:lnTo>
                    <a:pt x="188" y="53"/>
                  </a:lnTo>
                  <a:lnTo>
                    <a:pt x="188" y="57"/>
                  </a:lnTo>
                  <a:lnTo>
                    <a:pt x="186" y="61"/>
                  </a:lnTo>
                  <a:lnTo>
                    <a:pt x="186" y="65"/>
                  </a:lnTo>
                  <a:lnTo>
                    <a:pt x="186" y="68"/>
                  </a:lnTo>
                  <a:lnTo>
                    <a:pt x="186" y="72"/>
                  </a:lnTo>
                  <a:lnTo>
                    <a:pt x="184" y="76"/>
                  </a:lnTo>
                  <a:lnTo>
                    <a:pt x="184" y="80"/>
                  </a:lnTo>
                  <a:lnTo>
                    <a:pt x="184" y="82"/>
                  </a:lnTo>
                  <a:lnTo>
                    <a:pt x="184" y="86"/>
                  </a:lnTo>
                  <a:lnTo>
                    <a:pt x="182" y="88"/>
                  </a:lnTo>
                  <a:lnTo>
                    <a:pt x="182" y="91"/>
                  </a:lnTo>
                  <a:lnTo>
                    <a:pt x="180" y="95"/>
                  </a:lnTo>
                  <a:lnTo>
                    <a:pt x="179" y="97"/>
                  </a:lnTo>
                  <a:lnTo>
                    <a:pt x="177" y="97"/>
                  </a:lnTo>
                  <a:lnTo>
                    <a:pt x="177" y="99"/>
                  </a:lnTo>
                  <a:lnTo>
                    <a:pt x="173" y="99"/>
                  </a:lnTo>
                  <a:lnTo>
                    <a:pt x="169" y="101"/>
                  </a:lnTo>
                  <a:lnTo>
                    <a:pt x="165" y="101"/>
                  </a:lnTo>
                  <a:lnTo>
                    <a:pt x="161" y="103"/>
                  </a:lnTo>
                  <a:lnTo>
                    <a:pt x="158" y="103"/>
                  </a:lnTo>
                  <a:lnTo>
                    <a:pt x="152" y="105"/>
                  </a:lnTo>
                  <a:lnTo>
                    <a:pt x="150" y="105"/>
                  </a:lnTo>
                  <a:lnTo>
                    <a:pt x="146" y="105"/>
                  </a:lnTo>
                  <a:lnTo>
                    <a:pt x="142" y="105"/>
                  </a:lnTo>
                  <a:lnTo>
                    <a:pt x="141" y="105"/>
                  </a:lnTo>
                  <a:lnTo>
                    <a:pt x="137" y="105"/>
                  </a:lnTo>
                  <a:lnTo>
                    <a:pt x="135" y="107"/>
                  </a:lnTo>
                  <a:lnTo>
                    <a:pt x="131" y="107"/>
                  </a:lnTo>
                  <a:lnTo>
                    <a:pt x="127" y="108"/>
                  </a:lnTo>
                  <a:lnTo>
                    <a:pt x="125" y="108"/>
                  </a:lnTo>
                  <a:lnTo>
                    <a:pt x="122" y="108"/>
                  </a:lnTo>
                  <a:lnTo>
                    <a:pt x="118" y="108"/>
                  </a:lnTo>
                  <a:lnTo>
                    <a:pt x="114" y="108"/>
                  </a:lnTo>
                  <a:lnTo>
                    <a:pt x="110" y="108"/>
                  </a:lnTo>
                  <a:lnTo>
                    <a:pt x="108" y="110"/>
                  </a:lnTo>
                  <a:lnTo>
                    <a:pt x="104" y="110"/>
                  </a:lnTo>
                  <a:lnTo>
                    <a:pt x="101" y="110"/>
                  </a:lnTo>
                  <a:lnTo>
                    <a:pt x="99" y="110"/>
                  </a:lnTo>
                  <a:lnTo>
                    <a:pt x="95" y="112"/>
                  </a:lnTo>
                  <a:lnTo>
                    <a:pt x="91" y="112"/>
                  </a:lnTo>
                  <a:lnTo>
                    <a:pt x="87" y="112"/>
                  </a:lnTo>
                  <a:lnTo>
                    <a:pt x="84" y="112"/>
                  </a:lnTo>
                  <a:lnTo>
                    <a:pt x="82" y="112"/>
                  </a:lnTo>
                  <a:lnTo>
                    <a:pt x="78" y="112"/>
                  </a:lnTo>
                  <a:lnTo>
                    <a:pt x="74" y="114"/>
                  </a:lnTo>
                  <a:lnTo>
                    <a:pt x="72" y="114"/>
                  </a:lnTo>
                  <a:lnTo>
                    <a:pt x="68" y="114"/>
                  </a:lnTo>
                  <a:lnTo>
                    <a:pt x="64" y="114"/>
                  </a:lnTo>
                  <a:lnTo>
                    <a:pt x="63" y="114"/>
                  </a:lnTo>
                  <a:lnTo>
                    <a:pt x="59" y="114"/>
                  </a:lnTo>
                  <a:lnTo>
                    <a:pt x="57" y="114"/>
                  </a:lnTo>
                  <a:lnTo>
                    <a:pt x="53" y="114"/>
                  </a:lnTo>
                  <a:lnTo>
                    <a:pt x="51" y="116"/>
                  </a:lnTo>
                  <a:lnTo>
                    <a:pt x="47" y="116"/>
                  </a:lnTo>
                  <a:lnTo>
                    <a:pt x="44" y="116"/>
                  </a:lnTo>
                  <a:lnTo>
                    <a:pt x="40" y="116"/>
                  </a:lnTo>
                  <a:lnTo>
                    <a:pt x="36" y="116"/>
                  </a:lnTo>
                  <a:lnTo>
                    <a:pt x="32" y="114"/>
                  </a:lnTo>
                  <a:lnTo>
                    <a:pt x="30" y="114"/>
                  </a:lnTo>
                  <a:lnTo>
                    <a:pt x="30" y="112"/>
                  </a:lnTo>
                  <a:lnTo>
                    <a:pt x="34" y="108"/>
                  </a:lnTo>
                  <a:lnTo>
                    <a:pt x="34" y="105"/>
                  </a:lnTo>
                  <a:lnTo>
                    <a:pt x="36" y="101"/>
                  </a:lnTo>
                  <a:lnTo>
                    <a:pt x="38" y="97"/>
                  </a:lnTo>
                  <a:lnTo>
                    <a:pt x="42" y="95"/>
                  </a:lnTo>
                  <a:lnTo>
                    <a:pt x="44" y="89"/>
                  </a:lnTo>
                  <a:lnTo>
                    <a:pt x="47" y="86"/>
                  </a:lnTo>
                  <a:lnTo>
                    <a:pt x="49" y="82"/>
                  </a:lnTo>
                  <a:lnTo>
                    <a:pt x="53" y="78"/>
                  </a:lnTo>
                  <a:lnTo>
                    <a:pt x="57" y="72"/>
                  </a:lnTo>
                  <a:lnTo>
                    <a:pt x="59" y="68"/>
                  </a:lnTo>
                  <a:lnTo>
                    <a:pt x="63" y="63"/>
                  </a:lnTo>
                  <a:lnTo>
                    <a:pt x="66" y="59"/>
                  </a:lnTo>
                  <a:lnTo>
                    <a:pt x="70" y="53"/>
                  </a:lnTo>
                  <a:lnTo>
                    <a:pt x="74" y="49"/>
                  </a:lnTo>
                  <a:lnTo>
                    <a:pt x="76" y="44"/>
                  </a:lnTo>
                  <a:lnTo>
                    <a:pt x="80" y="40"/>
                  </a:lnTo>
                  <a:lnTo>
                    <a:pt x="84" y="36"/>
                  </a:lnTo>
                  <a:lnTo>
                    <a:pt x="85" y="30"/>
                  </a:lnTo>
                  <a:lnTo>
                    <a:pt x="89" y="27"/>
                  </a:lnTo>
                  <a:lnTo>
                    <a:pt x="91" y="23"/>
                  </a:lnTo>
                  <a:lnTo>
                    <a:pt x="93" y="21"/>
                  </a:lnTo>
                  <a:lnTo>
                    <a:pt x="97" y="17"/>
                  </a:lnTo>
                  <a:lnTo>
                    <a:pt x="99" y="13"/>
                  </a:lnTo>
                  <a:lnTo>
                    <a:pt x="101" y="13"/>
                  </a:lnTo>
                  <a:lnTo>
                    <a:pt x="103" y="10"/>
                  </a:lnTo>
                  <a:lnTo>
                    <a:pt x="104" y="10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>
                <a:spcBef>
                  <a:spcPct val="20000"/>
                </a:spcBef>
                <a:buClr>
                  <a:schemeClr val="accent2"/>
                </a:buClr>
                <a:buFontTx/>
                <a:buChar char="•"/>
              </a:pPr>
              <a:endParaRPr lang="en-US" sz="2400" b="0">
                <a:solidFill>
                  <a:schemeClr val="bg2"/>
                </a:solidFill>
                <a:latin typeface="Tahoma" charset="0"/>
              </a:endParaRPr>
            </a:p>
          </p:txBody>
        </p:sp>
        <p:sp>
          <p:nvSpPr>
            <p:cNvPr id="43066" name="Freeform 55"/>
            <p:cNvSpPr>
              <a:spLocks/>
            </p:cNvSpPr>
            <p:nvPr/>
          </p:nvSpPr>
          <p:spPr bwMode="auto">
            <a:xfrm>
              <a:off x="3826" y="2544"/>
              <a:ext cx="114" cy="75"/>
            </a:xfrm>
            <a:custGeom>
              <a:avLst/>
              <a:gdLst>
                <a:gd name="T0" fmla="*/ 1 w 226"/>
                <a:gd name="T1" fmla="*/ 1 h 150"/>
                <a:gd name="T2" fmla="*/ 1 w 226"/>
                <a:gd name="T3" fmla="*/ 1 h 150"/>
                <a:gd name="T4" fmla="*/ 1 w 226"/>
                <a:gd name="T5" fmla="*/ 1 h 150"/>
                <a:gd name="T6" fmla="*/ 1 w 226"/>
                <a:gd name="T7" fmla="*/ 1 h 150"/>
                <a:gd name="T8" fmla="*/ 1 w 226"/>
                <a:gd name="T9" fmla="*/ 1 h 150"/>
                <a:gd name="T10" fmla="*/ 1 w 226"/>
                <a:gd name="T11" fmla="*/ 1 h 150"/>
                <a:gd name="T12" fmla="*/ 1 w 226"/>
                <a:gd name="T13" fmla="*/ 1 h 150"/>
                <a:gd name="T14" fmla="*/ 1 w 226"/>
                <a:gd name="T15" fmla="*/ 1 h 150"/>
                <a:gd name="T16" fmla="*/ 1 w 226"/>
                <a:gd name="T17" fmla="*/ 1 h 150"/>
                <a:gd name="T18" fmla="*/ 1 w 226"/>
                <a:gd name="T19" fmla="*/ 1 h 150"/>
                <a:gd name="T20" fmla="*/ 1 w 226"/>
                <a:gd name="T21" fmla="*/ 1 h 150"/>
                <a:gd name="T22" fmla="*/ 1 w 226"/>
                <a:gd name="T23" fmla="*/ 1 h 150"/>
                <a:gd name="T24" fmla="*/ 1 w 226"/>
                <a:gd name="T25" fmla="*/ 1 h 150"/>
                <a:gd name="T26" fmla="*/ 1 w 226"/>
                <a:gd name="T27" fmla="*/ 1 h 150"/>
                <a:gd name="T28" fmla="*/ 1 w 226"/>
                <a:gd name="T29" fmla="*/ 1 h 150"/>
                <a:gd name="T30" fmla="*/ 1 w 226"/>
                <a:gd name="T31" fmla="*/ 1 h 150"/>
                <a:gd name="T32" fmla="*/ 1 w 226"/>
                <a:gd name="T33" fmla="*/ 1 h 150"/>
                <a:gd name="T34" fmla="*/ 1 w 226"/>
                <a:gd name="T35" fmla="*/ 1 h 150"/>
                <a:gd name="T36" fmla="*/ 1 w 226"/>
                <a:gd name="T37" fmla="*/ 1 h 150"/>
                <a:gd name="T38" fmla="*/ 1 w 226"/>
                <a:gd name="T39" fmla="*/ 1 h 150"/>
                <a:gd name="T40" fmla="*/ 1 w 226"/>
                <a:gd name="T41" fmla="*/ 1 h 150"/>
                <a:gd name="T42" fmla="*/ 1 w 226"/>
                <a:gd name="T43" fmla="*/ 1 h 150"/>
                <a:gd name="T44" fmla="*/ 1 w 226"/>
                <a:gd name="T45" fmla="*/ 1 h 150"/>
                <a:gd name="T46" fmla="*/ 1 w 226"/>
                <a:gd name="T47" fmla="*/ 1 h 150"/>
                <a:gd name="T48" fmla="*/ 1 w 226"/>
                <a:gd name="T49" fmla="*/ 1 h 150"/>
                <a:gd name="T50" fmla="*/ 1 w 226"/>
                <a:gd name="T51" fmla="*/ 1 h 150"/>
                <a:gd name="T52" fmla="*/ 1 w 226"/>
                <a:gd name="T53" fmla="*/ 1 h 150"/>
                <a:gd name="T54" fmla="*/ 1 w 226"/>
                <a:gd name="T55" fmla="*/ 1 h 150"/>
                <a:gd name="T56" fmla="*/ 1 w 226"/>
                <a:gd name="T57" fmla="*/ 1 h 150"/>
                <a:gd name="T58" fmla="*/ 1 w 226"/>
                <a:gd name="T59" fmla="*/ 1 h 150"/>
                <a:gd name="T60" fmla="*/ 1 w 226"/>
                <a:gd name="T61" fmla="*/ 1 h 150"/>
                <a:gd name="T62" fmla="*/ 1 w 226"/>
                <a:gd name="T63" fmla="*/ 1 h 150"/>
                <a:gd name="T64" fmla="*/ 1 w 226"/>
                <a:gd name="T65" fmla="*/ 1 h 150"/>
                <a:gd name="T66" fmla="*/ 1 w 226"/>
                <a:gd name="T67" fmla="*/ 1 h 150"/>
                <a:gd name="T68" fmla="*/ 1 w 226"/>
                <a:gd name="T69" fmla="*/ 1 h 150"/>
                <a:gd name="T70" fmla="*/ 1 w 226"/>
                <a:gd name="T71" fmla="*/ 1 h 150"/>
                <a:gd name="T72" fmla="*/ 1 w 226"/>
                <a:gd name="T73" fmla="*/ 1 h 150"/>
                <a:gd name="T74" fmla="*/ 1 w 226"/>
                <a:gd name="T75" fmla="*/ 1 h 150"/>
                <a:gd name="T76" fmla="*/ 1 w 226"/>
                <a:gd name="T77" fmla="*/ 1 h 150"/>
                <a:gd name="T78" fmla="*/ 1 w 226"/>
                <a:gd name="T79" fmla="*/ 1 h 150"/>
                <a:gd name="T80" fmla="*/ 1 w 226"/>
                <a:gd name="T81" fmla="*/ 1 h 150"/>
                <a:gd name="T82" fmla="*/ 1 w 226"/>
                <a:gd name="T83" fmla="*/ 1 h 150"/>
                <a:gd name="T84" fmla="*/ 1 w 226"/>
                <a:gd name="T85" fmla="*/ 1 h 150"/>
                <a:gd name="T86" fmla="*/ 1 w 226"/>
                <a:gd name="T87" fmla="*/ 1 h 150"/>
                <a:gd name="T88" fmla="*/ 1 w 226"/>
                <a:gd name="T89" fmla="*/ 1 h 150"/>
                <a:gd name="T90" fmla="*/ 1 w 226"/>
                <a:gd name="T91" fmla="*/ 1 h 150"/>
                <a:gd name="T92" fmla="*/ 1 w 226"/>
                <a:gd name="T93" fmla="*/ 1 h 150"/>
                <a:gd name="T94" fmla="*/ 1 w 226"/>
                <a:gd name="T95" fmla="*/ 1 h 150"/>
                <a:gd name="T96" fmla="*/ 1 w 226"/>
                <a:gd name="T97" fmla="*/ 1 h 150"/>
                <a:gd name="T98" fmla="*/ 1 w 226"/>
                <a:gd name="T99" fmla="*/ 1 h 150"/>
                <a:gd name="T100" fmla="*/ 1 w 226"/>
                <a:gd name="T101" fmla="*/ 1 h 150"/>
                <a:gd name="T102" fmla="*/ 1 w 226"/>
                <a:gd name="T103" fmla="*/ 1 h 150"/>
                <a:gd name="T104" fmla="*/ 1 w 226"/>
                <a:gd name="T105" fmla="*/ 1 h 150"/>
                <a:gd name="T106" fmla="*/ 1 w 226"/>
                <a:gd name="T107" fmla="*/ 1 h 150"/>
                <a:gd name="T108" fmla="*/ 1 w 226"/>
                <a:gd name="T109" fmla="*/ 1 h 150"/>
                <a:gd name="T110" fmla="*/ 1 w 226"/>
                <a:gd name="T111" fmla="*/ 1 h 150"/>
                <a:gd name="T112" fmla="*/ 1 w 226"/>
                <a:gd name="T113" fmla="*/ 1 h 150"/>
                <a:gd name="T114" fmla="*/ 1 w 226"/>
                <a:gd name="T115" fmla="*/ 1 h 150"/>
                <a:gd name="T116" fmla="*/ 1 w 226"/>
                <a:gd name="T117" fmla="*/ 1 h 150"/>
                <a:gd name="T118" fmla="*/ 1 w 226"/>
                <a:gd name="T119" fmla="*/ 1 h 150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226"/>
                <a:gd name="T181" fmla="*/ 0 h 150"/>
                <a:gd name="T182" fmla="*/ 226 w 226"/>
                <a:gd name="T183" fmla="*/ 150 h 150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226" h="150">
                  <a:moveTo>
                    <a:pt x="0" y="114"/>
                  </a:moveTo>
                  <a:lnTo>
                    <a:pt x="2" y="114"/>
                  </a:lnTo>
                  <a:lnTo>
                    <a:pt x="4" y="116"/>
                  </a:lnTo>
                  <a:lnTo>
                    <a:pt x="10" y="116"/>
                  </a:lnTo>
                  <a:lnTo>
                    <a:pt x="11" y="116"/>
                  </a:lnTo>
                  <a:lnTo>
                    <a:pt x="13" y="116"/>
                  </a:lnTo>
                  <a:lnTo>
                    <a:pt x="17" y="118"/>
                  </a:lnTo>
                  <a:lnTo>
                    <a:pt x="19" y="118"/>
                  </a:lnTo>
                  <a:lnTo>
                    <a:pt x="23" y="120"/>
                  </a:lnTo>
                  <a:lnTo>
                    <a:pt x="27" y="120"/>
                  </a:lnTo>
                  <a:lnTo>
                    <a:pt x="29" y="120"/>
                  </a:lnTo>
                  <a:lnTo>
                    <a:pt x="32" y="122"/>
                  </a:lnTo>
                  <a:lnTo>
                    <a:pt x="36" y="122"/>
                  </a:lnTo>
                  <a:lnTo>
                    <a:pt x="40" y="124"/>
                  </a:lnTo>
                  <a:lnTo>
                    <a:pt x="46" y="124"/>
                  </a:lnTo>
                  <a:lnTo>
                    <a:pt x="49" y="124"/>
                  </a:lnTo>
                  <a:lnTo>
                    <a:pt x="53" y="126"/>
                  </a:lnTo>
                  <a:lnTo>
                    <a:pt x="57" y="126"/>
                  </a:lnTo>
                  <a:lnTo>
                    <a:pt x="63" y="126"/>
                  </a:lnTo>
                  <a:lnTo>
                    <a:pt x="67" y="128"/>
                  </a:lnTo>
                  <a:lnTo>
                    <a:pt x="72" y="130"/>
                  </a:lnTo>
                  <a:lnTo>
                    <a:pt x="78" y="130"/>
                  </a:lnTo>
                  <a:lnTo>
                    <a:pt x="82" y="131"/>
                  </a:lnTo>
                  <a:lnTo>
                    <a:pt x="87" y="131"/>
                  </a:lnTo>
                  <a:lnTo>
                    <a:pt x="93" y="133"/>
                  </a:lnTo>
                  <a:lnTo>
                    <a:pt x="97" y="133"/>
                  </a:lnTo>
                  <a:lnTo>
                    <a:pt x="103" y="135"/>
                  </a:lnTo>
                  <a:lnTo>
                    <a:pt x="108" y="137"/>
                  </a:lnTo>
                  <a:lnTo>
                    <a:pt x="112" y="137"/>
                  </a:lnTo>
                  <a:lnTo>
                    <a:pt x="118" y="137"/>
                  </a:lnTo>
                  <a:lnTo>
                    <a:pt x="124" y="139"/>
                  </a:lnTo>
                  <a:lnTo>
                    <a:pt x="129" y="139"/>
                  </a:lnTo>
                  <a:lnTo>
                    <a:pt x="133" y="139"/>
                  </a:lnTo>
                  <a:lnTo>
                    <a:pt x="139" y="141"/>
                  </a:lnTo>
                  <a:lnTo>
                    <a:pt x="143" y="141"/>
                  </a:lnTo>
                  <a:lnTo>
                    <a:pt x="148" y="143"/>
                  </a:lnTo>
                  <a:lnTo>
                    <a:pt x="154" y="143"/>
                  </a:lnTo>
                  <a:lnTo>
                    <a:pt x="158" y="145"/>
                  </a:lnTo>
                  <a:lnTo>
                    <a:pt x="162" y="145"/>
                  </a:lnTo>
                  <a:lnTo>
                    <a:pt x="167" y="147"/>
                  </a:lnTo>
                  <a:lnTo>
                    <a:pt x="171" y="147"/>
                  </a:lnTo>
                  <a:lnTo>
                    <a:pt x="175" y="147"/>
                  </a:lnTo>
                  <a:lnTo>
                    <a:pt x="181" y="147"/>
                  </a:lnTo>
                  <a:lnTo>
                    <a:pt x="184" y="149"/>
                  </a:lnTo>
                  <a:lnTo>
                    <a:pt x="188" y="149"/>
                  </a:lnTo>
                  <a:lnTo>
                    <a:pt x="192" y="149"/>
                  </a:lnTo>
                  <a:lnTo>
                    <a:pt x="196" y="149"/>
                  </a:lnTo>
                  <a:lnTo>
                    <a:pt x="200" y="150"/>
                  </a:lnTo>
                  <a:lnTo>
                    <a:pt x="203" y="150"/>
                  </a:lnTo>
                  <a:lnTo>
                    <a:pt x="205" y="150"/>
                  </a:lnTo>
                  <a:lnTo>
                    <a:pt x="209" y="150"/>
                  </a:lnTo>
                  <a:lnTo>
                    <a:pt x="213" y="150"/>
                  </a:lnTo>
                  <a:lnTo>
                    <a:pt x="217" y="150"/>
                  </a:lnTo>
                  <a:lnTo>
                    <a:pt x="221" y="150"/>
                  </a:lnTo>
                  <a:lnTo>
                    <a:pt x="224" y="150"/>
                  </a:lnTo>
                  <a:lnTo>
                    <a:pt x="226" y="150"/>
                  </a:lnTo>
                  <a:lnTo>
                    <a:pt x="226" y="149"/>
                  </a:lnTo>
                  <a:lnTo>
                    <a:pt x="226" y="147"/>
                  </a:lnTo>
                  <a:lnTo>
                    <a:pt x="226" y="143"/>
                  </a:lnTo>
                  <a:lnTo>
                    <a:pt x="226" y="141"/>
                  </a:lnTo>
                  <a:lnTo>
                    <a:pt x="224" y="137"/>
                  </a:lnTo>
                  <a:lnTo>
                    <a:pt x="222" y="131"/>
                  </a:lnTo>
                  <a:lnTo>
                    <a:pt x="222" y="126"/>
                  </a:lnTo>
                  <a:lnTo>
                    <a:pt x="221" y="122"/>
                  </a:lnTo>
                  <a:lnTo>
                    <a:pt x="219" y="120"/>
                  </a:lnTo>
                  <a:lnTo>
                    <a:pt x="217" y="116"/>
                  </a:lnTo>
                  <a:lnTo>
                    <a:pt x="217" y="112"/>
                  </a:lnTo>
                  <a:lnTo>
                    <a:pt x="215" y="111"/>
                  </a:lnTo>
                  <a:lnTo>
                    <a:pt x="213" y="107"/>
                  </a:lnTo>
                  <a:lnTo>
                    <a:pt x="213" y="105"/>
                  </a:lnTo>
                  <a:lnTo>
                    <a:pt x="211" y="101"/>
                  </a:lnTo>
                  <a:lnTo>
                    <a:pt x="209" y="97"/>
                  </a:lnTo>
                  <a:lnTo>
                    <a:pt x="207" y="93"/>
                  </a:lnTo>
                  <a:lnTo>
                    <a:pt x="205" y="92"/>
                  </a:lnTo>
                  <a:lnTo>
                    <a:pt x="205" y="88"/>
                  </a:lnTo>
                  <a:lnTo>
                    <a:pt x="203" y="84"/>
                  </a:lnTo>
                  <a:lnTo>
                    <a:pt x="202" y="80"/>
                  </a:lnTo>
                  <a:lnTo>
                    <a:pt x="200" y="78"/>
                  </a:lnTo>
                  <a:lnTo>
                    <a:pt x="198" y="74"/>
                  </a:lnTo>
                  <a:lnTo>
                    <a:pt x="198" y="71"/>
                  </a:lnTo>
                  <a:lnTo>
                    <a:pt x="196" y="67"/>
                  </a:lnTo>
                  <a:lnTo>
                    <a:pt x="192" y="65"/>
                  </a:lnTo>
                  <a:lnTo>
                    <a:pt x="192" y="61"/>
                  </a:lnTo>
                  <a:lnTo>
                    <a:pt x="190" y="57"/>
                  </a:lnTo>
                  <a:lnTo>
                    <a:pt x="188" y="53"/>
                  </a:lnTo>
                  <a:lnTo>
                    <a:pt x="186" y="50"/>
                  </a:lnTo>
                  <a:lnTo>
                    <a:pt x="184" y="48"/>
                  </a:lnTo>
                  <a:lnTo>
                    <a:pt x="183" y="44"/>
                  </a:lnTo>
                  <a:lnTo>
                    <a:pt x="181" y="42"/>
                  </a:lnTo>
                  <a:lnTo>
                    <a:pt x="181" y="38"/>
                  </a:lnTo>
                  <a:lnTo>
                    <a:pt x="179" y="34"/>
                  </a:lnTo>
                  <a:lnTo>
                    <a:pt x="177" y="33"/>
                  </a:lnTo>
                  <a:lnTo>
                    <a:pt x="173" y="27"/>
                  </a:lnTo>
                  <a:lnTo>
                    <a:pt x="171" y="23"/>
                  </a:lnTo>
                  <a:lnTo>
                    <a:pt x="167" y="17"/>
                  </a:lnTo>
                  <a:lnTo>
                    <a:pt x="165" y="14"/>
                  </a:lnTo>
                  <a:lnTo>
                    <a:pt x="164" y="10"/>
                  </a:lnTo>
                  <a:lnTo>
                    <a:pt x="164" y="6"/>
                  </a:lnTo>
                  <a:lnTo>
                    <a:pt x="160" y="2"/>
                  </a:lnTo>
                  <a:lnTo>
                    <a:pt x="160" y="0"/>
                  </a:lnTo>
                  <a:lnTo>
                    <a:pt x="137" y="12"/>
                  </a:lnTo>
                  <a:lnTo>
                    <a:pt x="139" y="15"/>
                  </a:lnTo>
                  <a:lnTo>
                    <a:pt x="141" y="17"/>
                  </a:lnTo>
                  <a:lnTo>
                    <a:pt x="143" y="21"/>
                  </a:lnTo>
                  <a:lnTo>
                    <a:pt x="145" y="23"/>
                  </a:lnTo>
                  <a:lnTo>
                    <a:pt x="146" y="27"/>
                  </a:lnTo>
                  <a:lnTo>
                    <a:pt x="148" y="31"/>
                  </a:lnTo>
                  <a:lnTo>
                    <a:pt x="150" y="36"/>
                  </a:lnTo>
                  <a:lnTo>
                    <a:pt x="154" y="40"/>
                  </a:lnTo>
                  <a:lnTo>
                    <a:pt x="156" y="46"/>
                  </a:lnTo>
                  <a:lnTo>
                    <a:pt x="160" y="50"/>
                  </a:lnTo>
                  <a:lnTo>
                    <a:pt x="162" y="55"/>
                  </a:lnTo>
                  <a:lnTo>
                    <a:pt x="165" y="61"/>
                  </a:lnTo>
                  <a:lnTo>
                    <a:pt x="167" y="67"/>
                  </a:lnTo>
                  <a:lnTo>
                    <a:pt x="171" y="71"/>
                  </a:lnTo>
                  <a:lnTo>
                    <a:pt x="173" y="76"/>
                  </a:lnTo>
                  <a:lnTo>
                    <a:pt x="175" y="80"/>
                  </a:lnTo>
                  <a:lnTo>
                    <a:pt x="179" y="86"/>
                  </a:lnTo>
                  <a:lnTo>
                    <a:pt x="181" y="92"/>
                  </a:lnTo>
                  <a:lnTo>
                    <a:pt x="183" y="95"/>
                  </a:lnTo>
                  <a:lnTo>
                    <a:pt x="186" y="99"/>
                  </a:lnTo>
                  <a:lnTo>
                    <a:pt x="188" y="105"/>
                  </a:lnTo>
                  <a:lnTo>
                    <a:pt x="190" y="109"/>
                  </a:lnTo>
                  <a:lnTo>
                    <a:pt x="190" y="112"/>
                  </a:lnTo>
                  <a:lnTo>
                    <a:pt x="192" y="114"/>
                  </a:lnTo>
                  <a:lnTo>
                    <a:pt x="194" y="118"/>
                  </a:lnTo>
                  <a:lnTo>
                    <a:pt x="194" y="122"/>
                  </a:lnTo>
                  <a:lnTo>
                    <a:pt x="194" y="124"/>
                  </a:lnTo>
                  <a:lnTo>
                    <a:pt x="192" y="124"/>
                  </a:lnTo>
                  <a:lnTo>
                    <a:pt x="190" y="124"/>
                  </a:lnTo>
                  <a:lnTo>
                    <a:pt x="186" y="124"/>
                  </a:lnTo>
                  <a:lnTo>
                    <a:pt x="183" y="124"/>
                  </a:lnTo>
                  <a:lnTo>
                    <a:pt x="179" y="122"/>
                  </a:lnTo>
                  <a:lnTo>
                    <a:pt x="173" y="122"/>
                  </a:lnTo>
                  <a:lnTo>
                    <a:pt x="171" y="122"/>
                  </a:lnTo>
                  <a:lnTo>
                    <a:pt x="167" y="122"/>
                  </a:lnTo>
                  <a:lnTo>
                    <a:pt x="165" y="120"/>
                  </a:lnTo>
                  <a:lnTo>
                    <a:pt x="162" y="120"/>
                  </a:lnTo>
                  <a:lnTo>
                    <a:pt x="158" y="120"/>
                  </a:lnTo>
                  <a:lnTo>
                    <a:pt x="154" y="120"/>
                  </a:lnTo>
                  <a:lnTo>
                    <a:pt x="150" y="118"/>
                  </a:lnTo>
                  <a:lnTo>
                    <a:pt x="148" y="118"/>
                  </a:lnTo>
                  <a:lnTo>
                    <a:pt x="143" y="116"/>
                  </a:lnTo>
                  <a:lnTo>
                    <a:pt x="141" y="116"/>
                  </a:lnTo>
                  <a:lnTo>
                    <a:pt x="135" y="116"/>
                  </a:lnTo>
                  <a:lnTo>
                    <a:pt x="133" y="114"/>
                  </a:lnTo>
                  <a:lnTo>
                    <a:pt x="127" y="114"/>
                  </a:lnTo>
                  <a:lnTo>
                    <a:pt x="124" y="114"/>
                  </a:lnTo>
                  <a:lnTo>
                    <a:pt x="120" y="112"/>
                  </a:lnTo>
                  <a:lnTo>
                    <a:pt x="116" y="112"/>
                  </a:lnTo>
                  <a:lnTo>
                    <a:pt x="112" y="111"/>
                  </a:lnTo>
                  <a:lnTo>
                    <a:pt x="108" y="111"/>
                  </a:lnTo>
                  <a:lnTo>
                    <a:pt x="105" y="109"/>
                  </a:lnTo>
                  <a:lnTo>
                    <a:pt x="99" y="109"/>
                  </a:lnTo>
                  <a:lnTo>
                    <a:pt x="95" y="107"/>
                  </a:lnTo>
                  <a:lnTo>
                    <a:pt x="91" y="107"/>
                  </a:lnTo>
                  <a:lnTo>
                    <a:pt x="87" y="107"/>
                  </a:lnTo>
                  <a:lnTo>
                    <a:pt x="84" y="105"/>
                  </a:lnTo>
                  <a:lnTo>
                    <a:pt x="78" y="105"/>
                  </a:lnTo>
                  <a:lnTo>
                    <a:pt x="74" y="103"/>
                  </a:lnTo>
                  <a:lnTo>
                    <a:pt x="70" y="103"/>
                  </a:lnTo>
                  <a:lnTo>
                    <a:pt x="67" y="101"/>
                  </a:lnTo>
                  <a:lnTo>
                    <a:pt x="63" y="101"/>
                  </a:lnTo>
                  <a:lnTo>
                    <a:pt x="59" y="101"/>
                  </a:lnTo>
                  <a:lnTo>
                    <a:pt x="55" y="99"/>
                  </a:lnTo>
                  <a:lnTo>
                    <a:pt x="53" y="99"/>
                  </a:lnTo>
                  <a:lnTo>
                    <a:pt x="48" y="97"/>
                  </a:lnTo>
                  <a:lnTo>
                    <a:pt x="46" y="97"/>
                  </a:lnTo>
                  <a:lnTo>
                    <a:pt x="42" y="97"/>
                  </a:lnTo>
                  <a:lnTo>
                    <a:pt x="40" y="97"/>
                  </a:lnTo>
                  <a:lnTo>
                    <a:pt x="36" y="95"/>
                  </a:lnTo>
                  <a:lnTo>
                    <a:pt x="32" y="95"/>
                  </a:lnTo>
                  <a:lnTo>
                    <a:pt x="30" y="93"/>
                  </a:lnTo>
                  <a:lnTo>
                    <a:pt x="29" y="93"/>
                  </a:lnTo>
                  <a:lnTo>
                    <a:pt x="23" y="92"/>
                  </a:lnTo>
                  <a:lnTo>
                    <a:pt x="19" y="92"/>
                  </a:lnTo>
                  <a:lnTo>
                    <a:pt x="15" y="92"/>
                  </a:lnTo>
                  <a:lnTo>
                    <a:pt x="13" y="92"/>
                  </a:lnTo>
                  <a:lnTo>
                    <a:pt x="11" y="92"/>
                  </a:lnTo>
                  <a:lnTo>
                    <a:pt x="0" y="1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>
                <a:spcBef>
                  <a:spcPct val="20000"/>
                </a:spcBef>
                <a:buClr>
                  <a:schemeClr val="accent2"/>
                </a:buClr>
                <a:buFontTx/>
                <a:buChar char="•"/>
              </a:pPr>
              <a:endParaRPr lang="en-US" sz="2400" b="0">
                <a:solidFill>
                  <a:schemeClr val="bg2"/>
                </a:solidFill>
                <a:latin typeface="Tahoma" charset="0"/>
              </a:endParaRPr>
            </a:p>
          </p:txBody>
        </p:sp>
        <p:sp>
          <p:nvSpPr>
            <p:cNvPr id="43067" name="Freeform 56"/>
            <p:cNvSpPr>
              <a:spLocks/>
            </p:cNvSpPr>
            <p:nvPr/>
          </p:nvSpPr>
          <p:spPr bwMode="auto">
            <a:xfrm>
              <a:off x="3926" y="1890"/>
              <a:ext cx="69" cy="687"/>
            </a:xfrm>
            <a:custGeom>
              <a:avLst/>
              <a:gdLst>
                <a:gd name="T0" fmla="*/ 1 w 137"/>
                <a:gd name="T1" fmla="*/ 0 h 1374"/>
                <a:gd name="T2" fmla="*/ 1 w 137"/>
                <a:gd name="T3" fmla="*/ 1 h 1374"/>
                <a:gd name="T4" fmla="*/ 1 w 137"/>
                <a:gd name="T5" fmla="*/ 1 h 1374"/>
                <a:gd name="T6" fmla="*/ 1 w 137"/>
                <a:gd name="T7" fmla="*/ 1 h 1374"/>
                <a:gd name="T8" fmla="*/ 1 w 137"/>
                <a:gd name="T9" fmla="*/ 1 h 1374"/>
                <a:gd name="T10" fmla="*/ 1 w 137"/>
                <a:gd name="T11" fmla="*/ 1 h 1374"/>
                <a:gd name="T12" fmla="*/ 1 w 137"/>
                <a:gd name="T13" fmla="*/ 1 h 1374"/>
                <a:gd name="T14" fmla="*/ 1 w 137"/>
                <a:gd name="T15" fmla="*/ 1 h 1374"/>
                <a:gd name="T16" fmla="*/ 0 w 137"/>
                <a:gd name="T17" fmla="*/ 1 h 1374"/>
                <a:gd name="T18" fmla="*/ 1 w 137"/>
                <a:gd name="T19" fmla="*/ 1 h 1374"/>
                <a:gd name="T20" fmla="*/ 1 w 137"/>
                <a:gd name="T21" fmla="*/ 1 h 1374"/>
                <a:gd name="T22" fmla="*/ 1 w 137"/>
                <a:gd name="T23" fmla="*/ 1 h 1374"/>
                <a:gd name="T24" fmla="*/ 1 w 137"/>
                <a:gd name="T25" fmla="*/ 1 h 1374"/>
                <a:gd name="T26" fmla="*/ 1 w 137"/>
                <a:gd name="T27" fmla="*/ 1 h 1374"/>
                <a:gd name="T28" fmla="*/ 1 w 137"/>
                <a:gd name="T29" fmla="*/ 1 h 1374"/>
                <a:gd name="T30" fmla="*/ 1 w 137"/>
                <a:gd name="T31" fmla="*/ 0 h 1374"/>
                <a:gd name="T32" fmla="*/ 1 w 137"/>
                <a:gd name="T33" fmla="*/ 0 h 137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37"/>
                <a:gd name="T52" fmla="*/ 0 h 1374"/>
                <a:gd name="T53" fmla="*/ 137 w 137"/>
                <a:gd name="T54" fmla="*/ 1374 h 1374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37" h="1374">
                  <a:moveTo>
                    <a:pt x="121" y="0"/>
                  </a:moveTo>
                  <a:lnTo>
                    <a:pt x="99" y="237"/>
                  </a:lnTo>
                  <a:lnTo>
                    <a:pt x="74" y="367"/>
                  </a:lnTo>
                  <a:lnTo>
                    <a:pt x="72" y="551"/>
                  </a:lnTo>
                  <a:lnTo>
                    <a:pt x="62" y="830"/>
                  </a:lnTo>
                  <a:lnTo>
                    <a:pt x="51" y="891"/>
                  </a:lnTo>
                  <a:lnTo>
                    <a:pt x="5" y="906"/>
                  </a:lnTo>
                  <a:lnTo>
                    <a:pt x="11" y="1096"/>
                  </a:lnTo>
                  <a:lnTo>
                    <a:pt x="0" y="1286"/>
                  </a:lnTo>
                  <a:lnTo>
                    <a:pt x="26" y="1374"/>
                  </a:lnTo>
                  <a:lnTo>
                    <a:pt x="47" y="1146"/>
                  </a:lnTo>
                  <a:lnTo>
                    <a:pt x="64" y="923"/>
                  </a:lnTo>
                  <a:lnTo>
                    <a:pt x="108" y="509"/>
                  </a:lnTo>
                  <a:lnTo>
                    <a:pt x="121" y="304"/>
                  </a:lnTo>
                  <a:lnTo>
                    <a:pt x="137" y="119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rgbClr val="C4D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>
                <a:spcBef>
                  <a:spcPct val="20000"/>
                </a:spcBef>
                <a:buClr>
                  <a:schemeClr val="accent2"/>
                </a:buClr>
                <a:buFontTx/>
                <a:buChar char="•"/>
              </a:pPr>
              <a:endParaRPr lang="en-US" sz="2400" b="0">
                <a:solidFill>
                  <a:schemeClr val="bg2"/>
                </a:solidFill>
                <a:latin typeface="Tahoma" charset="0"/>
              </a:endParaRPr>
            </a:p>
          </p:txBody>
        </p:sp>
        <p:sp>
          <p:nvSpPr>
            <p:cNvPr id="43068" name="Freeform 57"/>
            <p:cNvSpPr>
              <a:spLocks/>
            </p:cNvSpPr>
            <p:nvPr/>
          </p:nvSpPr>
          <p:spPr bwMode="auto">
            <a:xfrm>
              <a:off x="3915" y="1535"/>
              <a:ext cx="43" cy="28"/>
            </a:xfrm>
            <a:custGeom>
              <a:avLst/>
              <a:gdLst>
                <a:gd name="T0" fmla="*/ 1 w 85"/>
                <a:gd name="T1" fmla="*/ 0 h 55"/>
                <a:gd name="T2" fmla="*/ 0 w 85"/>
                <a:gd name="T3" fmla="*/ 1 h 55"/>
                <a:gd name="T4" fmla="*/ 1 w 85"/>
                <a:gd name="T5" fmla="*/ 1 h 55"/>
                <a:gd name="T6" fmla="*/ 1 w 85"/>
                <a:gd name="T7" fmla="*/ 0 h 55"/>
                <a:gd name="T8" fmla="*/ 1 w 85"/>
                <a:gd name="T9" fmla="*/ 0 h 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5"/>
                <a:gd name="T16" fmla="*/ 0 h 55"/>
                <a:gd name="T17" fmla="*/ 85 w 85"/>
                <a:gd name="T18" fmla="*/ 55 h 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5" h="55">
                  <a:moveTo>
                    <a:pt x="7" y="0"/>
                  </a:moveTo>
                  <a:lnTo>
                    <a:pt x="0" y="44"/>
                  </a:lnTo>
                  <a:lnTo>
                    <a:pt x="85" y="55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C4D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>
                <a:spcBef>
                  <a:spcPct val="20000"/>
                </a:spcBef>
                <a:buClr>
                  <a:schemeClr val="accent2"/>
                </a:buClr>
                <a:buFontTx/>
                <a:buChar char="•"/>
              </a:pPr>
              <a:endParaRPr lang="en-US" sz="2400" b="0">
                <a:solidFill>
                  <a:schemeClr val="bg2"/>
                </a:solidFill>
                <a:latin typeface="Tahoma" charset="0"/>
              </a:endParaRPr>
            </a:p>
          </p:txBody>
        </p:sp>
        <p:sp>
          <p:nvSpPr>
            <p:cNvPr id="43069" name="Freeform 58"/>
            <p:cNvSpPr>
              <a:spLocks/>
            </p:cNvSpPr>
            <p:nvPr/>
          </p:nvSpPr>
          <p:spPr bwMode="auto">
            <a:xfrm>
              <a:off x="3974" y="1524"/>
              <a:ext cx="48" cy="41"/>
            </a:xfrm>
            <a:custGeom>
              <a:avLst/>
              <a:gdLst>
                <a:gd name="T0" fmla="*/ 0 w 97"/>
                <a:gd name="T1" fmla="*/ 0 h 82"/>
                <a:gd name="T2" fmla="*/ 0 w 97"/>
                <a:gd name="T3" fmla="*/ 1 h 82"/>
                <a:gd name="T4" fmla="*/ 0 w 97"/>
                <a:gd name="T5" fmla="*/ 1 h 82"/>
                <a:gd name="T6" fmla="*/ 0 w 97"/>
                <a:gd name="T7" fmla="*/ 1 h 82"/>
                <a:gd name="T8" fmla="*/ 0 w 97"/>
                <a:gd name="T9" fmla="*/ 0 h 82"/>
                <a:gd name="T10" fmla="*/ 0 w 97"/>
                <a:gd name="T11" fmla="*/ 0 h 8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7"/>
                <a:gd name="T19" fmla="*/ 0 h 82"/>
                <a:gd name="T20" fmla="*/ 97 w 97"/>
                <a:gd name="T21" fmla="*/ 82 h 8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7" h="82">
                  <a:moveTo>
                    <a:pt x="0" y="0"/>
                  </a:moveTo>
                  <a:lnTo>
                    <a:pt x="19" y="74"/>
                  </a:lnTo>
                  <a:lnTo>
                    <a:pt x="97" y="82"/>
                  </a:lnTo>
                  <a:lnTo>
                    <a:pt x="89" y="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D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>
                <a:spcBef>
                  <a:spcPct val="20000"/>
                </a:spcBef>
                <a:buClr>
                  <a:schemeClr val="accent2"/>
                </a:buClr>
                <a:buFontTx/>
                <a:buChar char="•"/>
              </a:pPr>
              <a:endParaRPr lang="en-US" sz="2400" b="0">
                <a:solidFill>
                  <a:schemeClr val="bg2"/>
                </a:solidFill>
                <a:latin typeface="Tahoma" charset="0"/>
              </a:endParaRPr>
            </a:p>
          </p:txBody>
        </p:sp>
        <p:sp>
          <p:nvSpPr>
            <p:cNvPr id="43070" name="Freeform 59"/>
            <p:cNvSpPr>
              <a:spLocks/>
            </p:cNvSpPr>
            <p:nvPr/>
          </p:nvSpPr>
          <p:spPr bwMode="auto">
            <a:xfrm>
              <a:off x="4134" y="1603"/>
              <a:ext cx="26" cy="46"/>
            </a:xfrm>
            <a:custGeom>
              <a:avLst/>
              <a:gdLst>
                <a:gd name="T0" fmla="*/ 0 w 51"/>
                <a:gd name="T1" fmla="*/ 0 h 91"/>
                <a:gd name="T2" fmla="*/ 1 w 51"/>
                <a:gd name="T3" fmla="*/ 1 h 91"/>
                <a:gd name="T4" fmla="*/ 1 w 51"/>
                <a:gd name="T5" fmla="*/ 1 h 91"/>
                <a:gd name="T6" fmla="*/ 0 w 51"/>
                <a:gd name="T7" fmla="*/ 0 h 91"/>
                <a:gd name="T8" fmla="*/ 0 w 51"/>
                <a:gd name="T9" fmla="*/ 0 h 9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1"/>
                <a:gd name="T16" fmla="*/ 0 h 91"/>
                <a:gd name="T17" fmla="*/ 51 w 51"/>
                <a:gd name="T18" fmla="*/ 91 h 9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1" h="91">
                  <a:moveTo>
                    <a:pt x="0" y="0"/>
                  </a:moveTo>
                  <a:lnTo>
                    <a:pt x="40" y="91"/>
                  </a:lnTo>
                  <a:lnTo>
                    <a:pt x="51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D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>
                <a:spcBef>
                  <a:spcPct val="20000"/>
                </a:spcBef>
                <a:buClr>
                  <a:schemeClr val="accent2"/>
                </a:buClr>
                <a:buFontTx/>
                <a:buChar char="•"/>
              </a:pPr>
              <a:endParaRPr lang="en-US" sz="2400" b="0">
                <a:solidFill>
                  <a:schemeClr val="bg2"/>
                </a:solidFill>
                <a:latin typeface="Tahoma" charset="0"/>
              </a:endParaRPr>
            </a:p>
          </p:txBody>
        </p:sp>
      </p:grpSp>
      <p:sp>
        <p:nvSpPr>
          <p:cNvPr id="43018" name="AutoShape 60"/>
          <p:cNvSpPr>
            <a:spLocks noChangeArrowheads="1"/>
          </p:cNvSpPr>
          <p:nvPr/>
        </p:nvSpPr>
        <p:spPr bwMode="auto">
          <a:xfrm>
            <a:off x="6784975" y="1611313"/>
            <a:ext cx="1093788" cy="723900"/>
          </a:xfrm>
          <a:prstGeom prst="cloudCallout">
            <a:avLst>
              <a:gd name="adj1" fmla="val -83093"/>
              <a:gd name="adj2" fmla="val -11185"/>
            </a:avLst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</a:pPr>
            <a:endParaRPr lang="en-US" sz="2400" b="0">
              <a:solidFill>
                <a:schemeClr val="bg2"/>
              </a:solidFill>
              <a:latin typeface="Tahoma" charset="0"/>
            </a:endParaRPr>
          </a:p>
        </p:txBody>
      </p:sp>
      <p:pic>
        <p:nvPicPr>
          <p:cNvPr id="43019" name="Picture 61" descr="PE03749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137400" y="1676400"/>
            <a:ext cx="33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20" name="Text Box 62"/>
          <p:cNvSpPr txBox="1">
            <a:spLocks noChangeArrowheads="1"/>
          </p:cNvSpPr>
          <p:nvPr/>
        </p:nvSpPr>
        <p:spPr bwMode="auto">
          <a:xfrm>
            <a:off x="774700" y="6019800"/>
            <a:ext cx="76835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rgbClr val="333399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000" b="1">
                <a:solidFill>
                  <a:srgbClr val="333399"/>
                </a:solidFill>
                <a:latin typeface="Times New Roman" charset="0"/>
                <a:ea typeface="ＭＳ Ｐゴシック" charset="0"/>
              </a:defRPr>
            </a:lvl2pPr>
            <a:lvl3pPr>
              <a:defRPr sz="2000" b="1">
                <a:solidFill>
                  <a:srgbClr val="333399"/>
                </a:solidFill>
                <a:latin typeface="Times New Roman" charset="0"/>
                <a:ea typeface="ＭＳ Ｐゴシック" charset="0"/>
              </a:defRPr>
            </a:lvl3pPr>
            <a:lvl4pPr>
              <a:defRPr sz="2000" b="1">
                <a:solidFill>
                  <a:srgbClr val="333399"/>
                </a:solidFill>
                <a:latin typeface="Times New Roman" charset="0"/>
                <a:ea typeface="ＭＳ Ｐゴシック" charset="0"/>
              </a:defRPr>
            </a:lvl4pPr>
            <a:lvl5pPr>
              <a:defRPr sz="2000" b="1">
                <a:solidFill>
                  <a:srgbClr val="333399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3399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3399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3399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3399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sz="2400" b="0">
                <a:solidFill>
                  <a:schemeClr val="tx1"/>
                </a:solidFill>
                <a:latin typeface="Tahoma" charset="0"/>
              </a:rPr>
              <a:t>Any system with access control must solve this problem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Out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44574" y="1794862"/>
            <a:ext cx="1846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39552" y="1700808"/>
            <a:ext cx="7200800" cy="2862322"/>
          </a:xfrm>
          <a:prstGeom prst="rect">
            <a:avLst/>
          </a:prstGeom>
          <a:ln w="34925">
            <a:solidFill>
              <a:srgbClr val="FF6600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dirty="0" smtClean="0"/>
              <a:t>#app/controllers/</a:t>
            </a:r>
            <a:r>
              <a:rPr lang="en-US" dirty="0" err="1" smtClean="0"/>
              <a:t>users_controller.rb</a:t>
            </a:r>
            <a:r>
              <a:rPr lang="en-US" dirty="0" smtClean="0"/>
              <a:t> 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>
                <a:solidFill>
                  <a:srgbClr val="FF0000"/>
                </a:solidFill>
              </a:rPr>
              <a:t>class</a:t>
            </a:r>
            <a:r>
              <a:rPr lang="en-US" dirty="0" smtClean="0"/>
              <a:t> </a:t>
            </a:r>
            <a:r>
              <a:rPr lang="en-US" dirty="0" err="1">
                <a:solidFill>
                  <a:srgbClr val="FF6600"/>
                </a:solidFill>
              </a:rPr>
              <a:t>UsersController</a:t>
            </a:r>
            <a:r>
              <a:rPr lang="en-US" dirty="0">
                <a:solidFill>
                  <a:srgbClr val="FF6600"/>
                </a:solidFill>
              </a:rPr>
              <a:t> &lt; </a:t>
            </a:r>
            <a:r>
              <a:rPr lang="en-US" dirty="0" err="1" smtClean="0">
                <a:solidFill>
                  <a:srgbClr val="FF6600"/>
                </a:solidFill>
              </a:rPr>
              <a:t>ApplicationController</a:t>
            </a:r>
            <a:endParaRPr lang="en-US" dirty="0" smtClean="0">
              <a:solidFill>
                <a:srgbClr val="FF6600"/>
              </a:solidFill>
            </a:endParaRPr>
          </a:p>
          <a:p>
            <a:pPr algn="l"/>
            <a:r>
              <a:rPr lang="en-US" dirty="0" smtClean="0">
                <a:solidFill>
                  <a:srgbClr val="FF6600"/>
                </a:solidFill>
              </a:rPr>
              <a:t>  ….</a:t>
            </a:r>
            <a:endParaRPr lang="en-US" dirty="0">
              <a:solidFill>
                <a:srgbClr val="FF6600"/>
              </a:solidFill>
            </a:endParaRPr>
          </a:p>
          <a:p>
            <a:pPr lvl="1" algn="l"/>
            <a:r>
              <a:rPr lang="en-US" dirty="0" err="1" smtClean="0">
                <a:solidFill>
                  <a:srgbClr val="FF0000"/>
                </a:solidFill>
              </a:rPr>
              <a:t>def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>
                <a:solidFill>
                  <a:srgbClr val="FF6600"/>
                </a:solidFill>
              </a:rPr>
              <a:t>logout</a:t>
            </a:r>
          </a:p>
          <a:p>
            <a:pPr lvl="1" algn="l"/>
            <a:r>
              <a:rPr lang="en-US" dirty="0">
                <a:solidFill>
                  <a:srgbClr val="FF6600"/>
                </a:solidFill>
              </a:rPr>
              <a:t>  </a:t>
            </a:r>
            <a:r>
              <a:rPr lang="en-US" dirty="0">
                <a:solidFill>
                  <a:srgbClr val="008000"/>
                </a:solidFill>
              </a:rPr>
              <a:t>session[:</a:t>
            </a:r>
            <a:r>
              <a:rPr lang="en-US" dirty="0" err="1">
                <a:solidFill>
                  <a:srgbClr val="008000"/>
                </a:solidFill>
              </a:rPr>
              <a:t>user_id</a:t>
            </a:r>
            <a:r>
              <a:rPr lang="en-US" dirty="0">
                <a:solidFill>
                  <a:srgbClr val="008000"/>
                </a:solidFill>
              </a:rPr>
              <a:t>] = nil</a:t>
            </a:r>
          </a:p>
          <a:p>
            <a:pPr lvl="1" algn="l"/>
            <a:r>
              <a:rPr lang="en-US" dirty="0">
                <a:solidFill>
                  <a:srgbClr val="FF6600"/>
                </a:solidFill>
              </a:rPr>
              <a:t>  </a:t>
            </a:r>
            <a:r>
              <a:rPr lang="en-US" dirty="0" err="1">
                <a:solidFill>
                  <a:srgbClr val="FF6600"/>
                </a:solidFill>
              </a:rPr>
              <a:t>redirect_to</a:t>
            </a:r>
            <a:r>
              <a:rPr lang="en-US" dirty="0">
                <a:solidFill>
                  <a:srgbClr val="FF6600"/>
                </a:solidFill>
              </a:rPr>
              <a:t> :</a:t>
            </a:r>
            <a:r>
              <a:rPr lang="en-US" dirty="0" err="1">
                <a:solidFill>
                  <a:srgbClr val="FF6600"/>
                </a:solidFill>
              </a:rPr>
              <a:t>log_in</a:t>
            </a:r>
            <a:r>
              <a:rPr lang="en-US" dirty="0">
                <a:solidFill>
                  <a:srgbClr val="FF6600"/>
                </a:solidFill>
              </a:rPr>
              <a:t> , :notice =&gt; "Logged out!"</a:t>
            </a:r>
          </a:p>
          <a:p>
            <a:pPr lvl="1" algn="l"/>
            <a:r>
              <a:rPr lang="en-US" dirty="0">
                <a:solidFill>
                  <a:srgbClr val="FF0000"/>
                </a:solidFill>
              </a:rPr>
              <a:t>end</a:t>
            </a:r>
            <a:r>
              <a:rPr lang="en-US" dirty="0">
                <a:solidFill>
                  <a:srgbClr val="FF6600"/>
                </a:solidFill>
              </a:rPr>
              <a:t> </a:t>
            </a:r>
            <a:endParaRPr lang="en-US" dirty="0" smtClean="0">
              <a:solidFill>
                <a:srgbClr val="FF6600"/>
              </a:solidFill>
            </a:endParaRPr>
          </a:p>
          <a:p>
            <a:pPr algn="l"/>
            <a:r>
              <a:rPr lang="en-US" dirty="0" smtClean="0">
                <a:solidFill>
                  <a:srgbClr val="FF0000"/>
                </a:solidFill>
              </a:rPr>
              <a:t>end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164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684213" y="1125538"/>
            <a:ext cx="7127875" cy="5183187"/>
          </a:xfrm>
        </p:spPr>
        <p:txBody>
          <a:bodyPr/>
          <a:lstStyle/>
          <a:p>
            <a:pPr marL="342900" indent="-342900" defTabSz="914400" eaLnBrk="1" hangingPunct="1">
              <a:spcBef>
                <a:spcPct val="0"/>
              </a:spcBef>
              <a:spcAft>
                <a:spcPct val="0"/>
              </a:spcAft>
              <a:buFont typeface="Times New Roman" charset="0"/>
              <a:buNone/>
            </a:pPr>
            <a:r>
              <a:rPr lang="en-GB" sz="2800" dirty="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 </a:t>
            </a:r>
            <a:endParaRPr lang="en-GB" sz="2000" dirty="0">
              <a:solidFill>
                <a:schemeClr val="tx1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 marL="342900" indent="-342900" defTabSz="914400" eaLnBrk="1" hangingPunct="1">
              <a:spcBef>
                <a:spcPct val="0"/>
              </a:spcBef>
              <a:spcAft>
                <a:spcPct val="0"/>
              </a:spcAft>
              <a:buFont typeface="Times New Roman" charset="0"/>
              <a:buNone/>
            </a:pPr>
            <a:endParaRPr lang="en-GB" dirty="0">
              <a:solidFill>
                <a:schemeClr val="tx1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 marL="342900" indent="-342900" defTabSz="914400" eaLnBrk="1" hangingPunct="1">
              <a:spcBef>
                <a:spcPct val="0"/>
              </a:spcBef>
              <a:spcAft>
                <a:spcPct val="0"/>
              </a:spcAft>
              <a:buFont typeface="Times New Roman" charset="0"/>
              <a:buNone/>
            </a:pPr>
            <a:endParaRPr lang="en-GB" dirty="0">
              <a:solidFill>
                <a:schemeClr val="tx1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 marL="342900" indent="-342900" defTabSz="914400" eaLnBrk="1" hangingPunct="1">
              <a:spcBef>
                <a:spcPct val="0"/>
              </a:spcBef>
              <a:spcAft>
                <a:spcPct val="0"/>
              </a:spcAft>
              <a:buFont typeface="Times New Roman" charset="0"/>
              <a:buNone/>
            </a:pPr>
            <a:endParaRPr lang="en-GB" dirty="0">
              <a:solidFill>
                <a:schemeClr val="tx1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 marL="342900" indent="-342900" defTabSz="914400" eaLnBrk="1" hangingPunct="1">
              <a:spcBef>
                <a:spcPct val="0"/>
              </a:spcBef>
              <a:spcAft>
                <a:spcPct val="0"/>
              </a:spcAft>
              <a:buFont typeface="Times New Roman" charset="0"/>
              <a:buNone/>
            </a:pPr>
            <a:endParaRPr lang="en-GB" sz="2800" b="1" dirty="0">
              <a:solidFill>
                <a:schemeClr val="accent2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pic>
        <p:nvPicPr>
          <p:cNvPr id="665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133600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2195513" y="1557338"/>
            <a:ext cx="6948487" cy="446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/>
          <a:p>
            <a:pPr marL="341313" indent="-341313" algn="l" defTabSz="457200" eaLnBrk="1" hangingPunct="1">
              <a:spcAft>
                <a:spcPts val="600"/>
              </a:spcAft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GB" sz="2800" b="0" dirty="0">
                <a:solidFill>
                  <a:srgbClr val="000000"/>
                </a:solidFill>
                <a:latin typeface="Arial" charset="0"/>
              </a:rPr>
              <a:t>User authentication in Rails</a:t>
            </a:r>
          </a:p>
          <a:p>
            <a:pPr marL="741363" lvl="1" indent="-284163" algn="l" defTabSz="457200" eaLnBrk="1" hangingPunct="1">
              <a:spcAft>
                <a:spcPts val="500"/>
              </a:spcAft>
              <a:buClr>
                <a:srgbClr val="000000"/>
              </a:buClr>
              <a:buSzPct val="100000"/>
              <a:buFont typeface="Arial" charset="0"/>
              <a:buChar char="–"/>
            </a:pPr>
            <a:r>
              <a:rPr lang="en-GB" b="0" dirty="0">
                <a:solidFill>
                  <a:srgbClr val="000000"/>
                </a:solidFill>
                <a:latin typeface="Arial" charset="0"/>
              </a:rPr>
              <a:t>User and password modelling</a:t>
            </a:r>
          </a:p>
          <a:p>
            <a:pPr marL="741363" lvl="1" indent="-284163" algn="l" defTabSz="457200" eaLnBrk="1" hangingPunct="1">
              <a:spcAft>
                <a:spcPts val="500"/>
              </a:spcAft>
              <a:buClr>
                <a:srgbClr val="000000"/>
              </a:buClr>
              <a:buSzPct val="100000"/>
              <a:buFont typeface="Arial" charset="0"/>
              <a:buChar char="–"/>
            </a:pPr>
            <a:r>
              <a:rPr lang="en-GB" b="0" dirty="0">
                <a:solidFill>
                  <a:srgbClr val="000000"/>
                </a:solidFill>
                <a:latin typeface="Arial" charset="0"/>
              </a:rPr>
              <a:t>HTTP issue</a:t>
            </a:r>
            <a:r>
              <a:rPr lang="en-GB" b="0" dirty="0" smtClean="0">
                <a:solidFill>
                  <a:srgbClr val="000000"/>
                </a:solidFill>
                <a:latin typeface="Arial" charset="0"/>
              </a:rPr>
              <a:t>  </a:t>
            </a:r>
          </a:p>
          <a:p>
            <a:pPr marL="342900" indent="-342900" algn="l" defTabSz="457200" eaLnBrk="1" hangingPunct="1">
              <a:spcAft>
                <a:spcPts val="50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GB" sz="2800" b="0" dirty="0" smtClean="0">
                <a:solidFill>
                  <a:srgbClr val="000000"/>
                </a:solidFill>
                <a:latin typeface="Arial" charset="0"/>
              </a:rPr>
              <a:t>More details are in your practical.</a:t>
            </a:r>
          </a:p>
          <a:p>
            <a:pPr marL="1143000" lvl="2" indent="-228600" algn="l" defTabSz="457200" eaLnBrk="1" hangingPunct="1">
              <a:spcAft>
                <a:spcPts val="450"/>
              </a:spcAft>
              <a:buClr>
                <a:srgbClr val="000000"/>
              </a:buClr>
              <a:buSzPct val="100000"/>
              <a:buFont typeface="Arial" charset="0"/>
              <a:buNone/>
            </a:pPr>
            <a:endParaRPr lang="en-GB" sz="2800" b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>
                <a:latin typeface="Arial" charset="0"/>
                <a:ea typeface="ＭＳ Ｐゴシック" charset="0"/>
                <a:cs typeface="ＭＳ Ｐゴシック" charset="0"/>
              </a:rPr>
              <a:t>Summary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82550"/>
            <a:ext cx="7872412" cy="1212850"/>
          </a:xfrm>
        </p:spPr>
        <p:txBody>
          <a:bodyPr/>
          <a:lstStyle/>
          <a:p>
            <a:pPr eaLnBrk="1" hangingPunct="1"/>
            <a:r>
              <a:rPr lang="en-US" sz="320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endParaRPr lang="en-GB" sz="320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4403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1366838"/>
            <a:ext cx="8907462" cy="412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82550"/>
            <a:ext cx="7872412" cy="1212850"/>
          </a:xfrm>
        </p:spPr>
        <p:txBody>
          <a:bodyPr/>
          <a:lstStyle/>
          <a:p>
            <a:pPr eaLnBrk="1" hangingPunct="1"/>
            <a:r>
              <a:rPr lang="en-US" sz="320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endParaRPr lang="en-GB" sz="320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4608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038" y="1844675"/>
            <a:ext cx="2105025" cy="248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>
                <a:latin typeface="Arial" charset="0"/>
                <a:ea typeface="ＭＳ Ｐゴシック" charset="0"/>
                <a:cs typeface="ＭＳ Ｐゴシック" charset="0"/>
              </a:rPr>
              <a:t> </a:t>
            </a:r>
          </a:p>
        </p:txBody>
      </p:sp>
      <p:pic>
        <p:nvPicPr>
          <p:cNvPr id="4813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32" y="1341439"/>
            <a:ext cx="8972772" cy="4031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42988" y="260350"/>
            <a:ext cx="7708900" cy="647700"/>
          </a:xfrm>
        </p:spPr>
        <p:txBody>
          <a:bodyPr lIns="92075" tIns="46038" rIns="92075" bIns="46038" anchor="b"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User Authentication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534400" cy="4876800"/>
          </a:xfrm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What is user authentication 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Arial" charset="0"/>
                <a:ea typeface="ＭＳ Ｐゴシック" charset="0"/>
              </a:rPr>
              <a:t>To prove Who You Are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Many approaches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Arial" charset="0"/>
                <a:ea typeface="ＭＳ Ｐゴシック" charset="0"/>
              </a:rPr>
              <a:t>What you know</a:t>
            </a:r>
          </a:p>
          <a:p>
            <a:pPr lvl="2" eaLnBrk="1" hangingPunct="1">
              <a:lnSpc>
                <a:spcPct val="90000"/>
              </a:lnSpc>
            </a:pPr>
            <a:r>
              <a:rPr lang="en-US" b="1">
                <a:solidFill>
                  <a:srgbClr val="CC6600"/>
                </a:solidFill>
                <a:latin typeface="Arial" charset="0"/>
                <a:ea typeface="ＭＳ Ｐゴシック" charset="0"/>
              </a:rPr>
              <a:t>Passwords</a:t>
            </a:r>
          </a:p>
          <a:p>
            <a:pPr lvl="2" eaLnBrk="1" hangingPunct="1">
              <a:lnSpc>
                <a:spcPct val="90000"/>
              </a:lnSpc>
            </a:pPr>
            <a:r>
              <a:rPr lang="en-US">
                <a:latin typeface="Arial" charset="0"/>
                <a:ea typeface="ＭＳ Ｐゴシック" charset="0"/>
              </a:rPr>
              <a:t>Secret key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Arial" charset="0"/>
                <a:ea typeface="ＭＳ Ｐゴシック" charset="0"/>
              </a:rPr>
              <a:t>Where you are</a:t>
            </a:r>
          </a:p>
          <a:p>
            <a:pPr lvl="2" eaLnBrk="1" hangingPunct="1">
              <a:lnSpc>
                <a:spcPct val="90000"/>
              </a:lnSpc>
            </a:pPr>
            <a:r>
              <a:rPr lang="en-US">
                <a:latin typeface="Arial" charset="0"/>
                <a:ea typeface="ＭＳ Ｐゴシック" charset="0"/>
              </a:rPr>
              <a:t>IP address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Arial" charset="0"/>
                <a:ea typeface="ＭＳ Ｐゴシック" charset="0"/>
              </a:rPr>
              <a:t>What you are</a:t>
            </a:r>
          </a:p>
          <a:p>
            <a:pPr lvl="2" eaLnBrk="1" hangingPunct="1">
              <a:lnSpc>
                <a:spcPct val="90000"/>
              </a:lnSpc>
            </a:pPr>
            <a:r>
              <a:rPr lang="en-US">
                <a:latin typeface="Arial" charset="0"/>
                <a:ea typeface="ＭＳ Ｐゴシック" charset="0"/>
              </a:rPr>
              <a:t>Biometrics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Arial" charset="0"/>
                <a:ea typeface="ＭＳ Ｐゴシック" charset="0"/>
              </a:rPr>
              <a:t>What you have</a:t>
            </a:r>
          </a:p>
          <a:p>
            <a:pPr lvl="2" eaLnBrk="1" hangingPunct="1">
              <a:lnSpc>
                <a:spcPct val="90000"/>
              </a:lnSpc>
            </a:pPr>
            <a:r>
              <a:rPr lang="en-US">
                <a:latin typeface="Arial" charset="0"/>
                <a:ea typeface="ＭＳ Ｐゴシック" charset="0"/>
              </a:rPr>
              <a:t>Secure tokens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2075" tIns="46038" rIns="92075" bIns="46038" anchor="b"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Password-Based Authentication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492500" y="1600200"/>
            <a:ext cx="5499100" cy="4876800"/>
          </a:xfrm>
        </p:spPr>
        <p:txBody>
          <a:bodyPr lIns="92075" tIns="46038" rIns="92075" bIns="46038"/>
          <a:lstStyle/>
          <a:p>
            <a:pPr eaLnBrk="1" hangingPunct="1"/>
            <a:r>
              <a:rPr lang="en-US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User has a secret password</a:t>
            </a:r>
          </a:p>
          <a:p>
            <a:pPr eaLnBrk="1" hangingPunct="1"/>
            <a:r>
              <a:rPr lang="en-US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System checks it to authenticate the user.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endParaRPr lang="en-US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Key questions</a:t>
            </a:r>
          </a:p>
          <a:p>
            <a:pPr lvl="1" eaLnBrk="1" hangingPunct="1"/>
            <a:r>
              <a:rPr lang="en-US">
                <a:solidFill>
                  <a:schemeClr val="tx1"/>
                </a:solidFill>
                <a:latin typeface="Arial" charset="0"/>
                <a:ea typeface="ＭＳ Ｐゴシック" charset="0"/>
              </a:rPr>
              <a:t>How is the password stored?</a:t>
            </a:r>
          </a:p>
          <a:p>
            <a:pPr lvl="1" eaLnBrk="1" hangingPunct="1"/>
            <a:r>
              <a:rPr lang="en-US">
                <a:solidFill>
                  <a:schemeClr val="tx1"/>
                </a:solidFill>
                <a:latin typeface="Arial" charset="0"/>
                <a:ea typeface="ＭＳ Ｐゴシック" charset="0"/>
              </a:rPr>
              <a:t>How does the system check the password?</a:t>
            </a:r>
          </a:p>
          <a:p>
            <a:pPr eaLnBrk="1" hangingPunct="1">
              <a:buFont typeface="Arial" charset="0"/>
              <a:buNone/>
            </a:pPr>
            <a:endParaRPr lang="en-US">
              <a:solidFill>
                <a:schemeClr val="bg2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5120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73238"/>
            <a:ext cx="3529013" cy="155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82550"/>
            <a:ext cx="7872412" cy="1212850"/>
          </a:xfrm>
        </p:spPr>
        <p:txBody>
          <a:bodyPr/>
          <a:lstStyle/>
          <a:p>
            <a:pPr eaLnBrk="1" hangingPunct="1"/>
            <a:r>
              <a:rPr lang="en-ZW" sz="3500">
                <a:solidFill>
                  <a:srgbClr val="FF6600"/>
                </a:solidFill>
                <a:latin typeface="Arial" charset="0"/>
                <a:ea typeface="ＭＳ Ｐゴシック" charset="0"/>
                <a:cs typeface="ＭＳ Ｐゴシック" charset="0"/>
              </a:rPr>
              <a:t>User Authentication  in RoR</a:t>
            </a:r>
            <a:endParaRPr lang="en-GB" sz="3500">
              <a:solidFill>
                <a:srgbClr val="FF66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522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700213"/>
            <a:ext cx="3048000" cy="411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3492500" y="1412875"/>
            <a:ext cx="5472113" cy="452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/>
          <a:p>
            <a:pPr marL="341313" indent="-341313" algn="l" defTabSz="457200" eaLnBrk="1" hangingPunct="1">
              <a:spcAft>
                <a:spcPts val="600"/>
              </a:spcAft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GB" sz="2600" b="0" dirty="0">
                <a:solidFill>
                  <a:schemeClr val="tx1"/>
                </a:solidFill>
                <a:latin typeface="Arial" charset="0"/>
              </a:rPr>
              <a:t>How is the password stored?</a:t>
            </a:r>
          </a:p>
          <a:p>
            <a:pPr marL="741363" lvl="1" indent="-284163" algn="l" defTabSz="457200" eaLnBrk="1" hangingPunct="1">
              <a:spcAft>
                <a:spcPts val="500"/>
              </a:spcAft>
              <a:buClr>
                <a:srgbClr val="000000"/>
              </a:buClr>
              <a:buSzPct val="100000"/>
              <a:buFont typeface="Arial" charset="0"/>
              <a:buChar char="–"/>
            </a:pPr>
            <a:r>
              <a:rPr lang="en-GB" sz="2200" b="0" dirty="0">
                <a:solidFill>
                  <a:schemeClr val="tx1"/>
                </a:solidFill>
                <a:latin typeface="Arial" charset="0"/>
              </a:rPr>
              <a:t>In database</a:t>
            </a:r>
          </a:p>
          <a:p>
            <a:pPr marL="741363" lvl="1" indent="-284163" algn="l" defTabSz="457200" eaLnBrk="1" hangingPunct="1">
              <a:spcAft>
                <a:spcPts val="500"/>
              </a:spcAft>
              <a:buClr>
                <a:srgbClr val="000000"/>
              </a:buClr>
              <a:buSzPct val="100000"/>
              <a:buFont typeface="Arial" charset="0"/>
              <a:buChar char="–"/>
            </a:pPr>
            <a:endParaRPr lang="en-GB" sz="2200" b="0" dirty="0">
              <a:solidFill>
                <a:schemeClr val="tx1"/>
              </a:solidFill>
              <a:latin typeface="Arial" charset="0"/>
            </a:endParaRPr>
          </a:p>
          <a:p>
            <a:pPr marL="341313" indent="-341313" algn="l" defTabSz="457200" eaLnBrk="1" hangingPunct="1">
              <a:spcAft>
                <a:spcPts val="600"/>
              </a:spcAft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GB" sz="2600" b="0" dirty="0">
                <a:solidFill>
                  <a:schemeClr val="tx1"/>
                </a:solidFill>
                <a:latin typeface="Arial" charset="0"/>
              </a:rPr>
              <a:t>A User AR class &lt;-&gt; A users table</a:t>
            </a:r>
          </a:p>
          <a:p>
            <a:pPr marL="741363" lvl="1" indent="-284163" algn="l" defTabSz="457200" eaLnBrk="1" hangingPunct="1">
              <a:spcAft>
                <a:spcPts val="500"/>
              </a:spcAft>
              <a:buClr>
                <a:srgbClr val="000000"/>
              </a:buClr>
              <a:buSzPct val="100000"/>
              <a:buFont typeface="Arial" charset="0"/>
              <a:buChar char="–"/>
            </a:pPr>
            <a:r>
              <a:rPr lang="en-GB" sz="2200" b="0" dirty="0">
                <a:solidFill>
                  <a:schemeClr val="tx1"/>
                </a:solidFill>
                <a:latin typeface="Arial" charset="0"/>
              </a:rPr>
              <a:t>attributes</a:t>
            </a:r>
          </a:p>
          <a:p>
            <a:pPr marL="1143000" lvl="2" indent="-228600" algn="l" defTabSz="457200" eaLnBrk="1" hangingPunct="1">
              <a:spcAft>
                <a:spcPts val="450"/>
              </a:spcAft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GB" b="0" dirty="0">
                <a:solidFill>
                  <a:schemeClr val="tx1"/>
                </a:solidFill>
                <a:latin typeface="Arial" charset="0"/>
              </a:rPr>
              <a:t>username</a:t>
            </a:r>
          </a:p>
          <a:p>
            <a:pPr marL="1143000" lvl="2" indent="-228600" algn="l" defTabSz="457200" eaLnBrk="1" hangingPunct="1">
              <a:spcAft>
                <a:spcPts val="450"/>
              </a:spcAft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GB" b="0" dirty="0">
                <a:solidFill>
                  <a:schemeClr val="tx1"/>
                </a:solidFill>
                <a:latin typeface="Arial" charset="0"/>
              </a:rPr>
              <a:t>password</a:t>
            </a:r>
          </a:p>
          <a:p>
            <a:pPr marL="341313" indent="-341313" algn="l" defTabSz="457200" eaLnBrk="1" hangingPunct="1"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US" sz="2400" b="0" dirty="0">
                <a:solidFill>
                  <a:schemeClr val="tx1"/>
                </a:solidFill>
                <a:latin typeface="Arial" charset="0"/>
              </a:rPr>
              <a:t>How does the system check the password?</a:t>
            </a:r>
          </a:p>
          <a:p>
            <a:pPr marL="741363" lvl="1" indent="-284163" algn="l" defTabSz="457200" eaLnBrk="1" hangingPunct="1">
              <a:spcBef>
                <a:spcPts val="500"/>
              </a:spcBef>
              <a:spcAft>
                <a:spcPts val="500"/>
              </a:spcAft>
              <a:buClr>
                <a:srgbClr val="000000"/>
              </a:buClr>
              <a:buSzPct val="100000"/>
              <a:buFont typeface="Arial" charset="0"/>
              <a:buChar char="–"/>
            </a:pPr>
            <a:r>
              <a:rPr lang="en-US" sz="2200" b="0" dirty="0">
                <a:solidFill>
                  <a:schemeClr val="tx1"/>
                </a:solidFill>
                <a:latin typeface="Arial" charset="0"/>
                <a:hlinkClick r:id="rId4"/>
              </a:rPr>
              <a:t>https://www.ruby-toolbox.com/categories/</a:t>
            </a:r>
            <a:r>
              <a:rPr lang="en-US" sz="2200" b="0" dirty="0" smtClean="0">
                <a:solidFill>
                  <a:schemeClr val="tx1"/>
                </a:solidFill>
                <a:latin typeface="Arial" charset="0"/>
                <a:hlinkClick r:id="rId4"/>
              </a:rPr>
              <a:t>rails_authentication</a:t>
            </a:r>
            <a:r>
              <a:rPr lang="en-US" sz="2200" b="0" dirty="0" smtClean="0">
                <a:solidFill>
                  <a:schemeClr val="tx1"/>
                </a:solidFill>
                <a:latin typeface="Arial" charset="0"/>
              </a:rPr>
              <a:t> </a:t>
            </a:r>
            <a:endParaRPr lang="en-GB" sz="2200" b="0" dirty="0" smtClean="0">
              <a:solidFill>
                <a:schemeClr val="tx1"/>
              </a:solidFill>
              <a:latin typeface="Arial" charset="0"/>
            </a:endParaRPr>
          </a:p>
          <a:p>
            <a:pPr marL="741363" lvl="1" indent="-284163" algn="l" defTabSz="457200" eaLnBrk="1" hangingPunct="1">
              <a:spcBef>
                <a:spcPts val="500"/>
              </a:spcBef>
              <a:spcAft>
                <a:spcPts val="500"/>
              </a:spcAft>
              <a:buClr>
                <a:srgbClr val="000000"/>
              </a:buClr>
              <a:buSzPct val="100000"/>
              <a:buFont typeface="Arial" charset="0"/>
              <a:buChar char="–"/>
            </a:pPr>
            <a:r>
              <a:rPr lang="en-GB" sz="2200" b="0" dirty="0" smtClean="0">
                <a:solidFill>
                  <a:schemeClr val="tx1"/>
                </a:solidFill>
                <a:latin typeface="Arial" charset="0"/>
              </a:rPr>
              <a:t>see </a:t>
            </a:r>
            <a:r>
              <a:rPr lang="en-GB" sz="2200" b="0" dirty="0">
                <a:solidFill>
                  <a:schemeClr val="tx1"/>
                </a:solidFill>
                <a:latin typeface="Arial" charset="0"/>
              </a:rPr>
              <a:t>the following example    </a:t>
            </a:r>
            <a:r>
              <a:rPr lang="en-GB" sz="1600" b="0" dirty="0">
                <a:solidFill>
                  <a:schemeClr val="tx1"/>
                </a:solidFill>
                <a:latin typeface="Arial" charset="0"/>
              </a:rPr>
              <a:t>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000" b="1" i="0" u="none" strike="noStrike" cap="none" normalizeH="0" baseline="0" smtClean="0">
            <a:ln>
              <a:noFill/>
            </a:ln>
            <a:solidFill>
              <a:srgbClr val="333399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000" b="1" i="0" u="none" strike="noStrike" cap="none" normalizeH="0" baseline="0" smtClean="0">
            <a:ln>
              <a:noFill/>
            </a:ln>
            <a:solidFill>
              <a:srgbClr val="333399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000" b="1" i="0" u="none" strike="noStrike" cap="none" normalizeH="0" baseline="0" smtClean="0">
            <a:ln>
              <a:noFill/>
            </a:ln>
            <a:solidFill>
              <a:srgbClr val="333399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000" b="1" i="0" u="none" strike="noStrike" cap="none" normalizeH="0" baseline="0" smtClean="0">
            <a:ln>
              <a:noFill/>
            </a:ln>
            <a:solidFill>
              <a:srgbClr val="333399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55193</TotalTime>
  <Words>1669</Words>
  <Application>Microsoft Macintosh PowerPoint</Application>
  <PresentationFormat>On-screen Show (4:3)</PresentationFormat>
  <Paragraphs>291</Paragraphs>
  <Slides>31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3" baseType="lpstr">
      <vt:lpstr>Default Design</vt:lpstr>
      <vt:lpstr>1_Default Design</vt:lpstr>
      <vt:lpstr>Web Application Development    Advanced Ruby on Rails –  User Authentication </vt:lpstr>
      <vt:lpstr>About This Lecture</vt:lpstr>
      <vt:lpstr>Authentication</vt:lpstr>
      <vt:lpstr> </vt:lpstr>
      <vt:lpstr> </vt:lpstr>
      <vt:lpstr> </vt:lpstr>
      <vt:lpstr>User Authentication</vt:lpstr>
      <vt:lpstr>Password-Based Authentication</vt:lpstr>
      <vt:lpstr>User Authentication  in RoR</vt:lpstr>
      <vt:lpstr>Example - View</vt:lpstr>
      <vt:lpstr>Example - View</vt:lpstr>
      <vt:lpstr>Example - Controller</vt:lpstr>
      <vt:lpstr>Example - Controller</vt:lpstr>
      <vt:lpstr>Example - Model</vt:lpstr>
      <vt:lpstr>Example - Model</vt:lpstr>
      <vt:lpstr>Clear Text Password</vt:lpstr>
      <vt:lpstr>Encrypted Password</vt:lpstr>
      <vt:lpstr>Example – Model for Encrypted Passwords</vt:lpstr>
      <vt:lpstr>Example - Model for Encrypted Passwords</vt:lpstr>
      <vt:lpstr>Verify Users using Encrypted Passwords</vt:lpstr>
      <vt:lpstr>PowerPoint Presentation</vt:lpstr>
      <vt:lpstr> </vt:lpstr>
      <vt:lpstr>Cookie</vt:lpstr>
      <vt:lpstr>Session</vt:lpstr>
      <vt:lpstr>Expiration</vt:lpstr>
      <vt:lpstr>Sessions in Rails</vt:lpstr>
      <vt:lpstr>Session Support</vt:lpstr>
      <vt:lpstr>Limit Accessing</vt:lpstr>
      <vt:lpstr>Limit Accessing (II)</vt:lpstr>
      <vt:lpstr>Log Out</vt:lpstr>
      <vt:lpstr>Summary</vt:lpstr>
    </vt:vector>
  </TitlesOfParts>
  <Company>Free University of Bozen-Bolzano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WP2.5: Semantic Web Language Extensions     Hannover, Jan 2005</dc:title>
  <cp:lastModifiedBy>Joey S C Lam</cp:lastModifiedBy>
  <cp:revision>386</cp:revision>
  <dcterms:created xsi:type="dcterms:W3CDTF">2011-11-08T07:03:24Z</dcterms:created>
  <dcterms:modified xsi:type="dcterms:W3CDTF">2016-11-01T08:47:16Z</dcterms:modified>
</cp:coreProperties>
</file>