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ab4b638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ab4b638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b4b638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b4b638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b4b638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b4b638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b4b638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b4b638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ab4b638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ab4b638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ab4b638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ab4b638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ab4b638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ab4b638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b4b638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b4b638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b4b638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b4b638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40925"/>
            <a:ext cx="85206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IA Tutubarão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chemeClr val="dk1"/>
                </a:solidFill>
              </a:rPr>
              <a:t>Projeto IA de reconhecimento de tubarão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:\Users\sostono.neto\AppData\Local\Microsoft\Windows\INetCache\Content.Word\branco1.png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5" y="1152475"/>
            <a:ext cx="354160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ostono.neto\AppData\Local\Microsoft\Windows\INetCache\Content.Word\martelo 2.png"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134" y="1152475"/>
            <a:ext cx="35231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900">
                <a:solidFill>
                  <a:srgbClr val="FFFFFF"/>
                </a:solidFill>
              </a:rPr>
              <a:t>importação da pasta “dataset”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577450"/>
            <a:ext cx="85206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- Faz a importação da pasta “dataset” do driver permitindo que o </a:t>
            </a:r>
            <a:r>
              <a:rPr b="1" i="1" lang="pt-BR" sz="1300" u="sng">
                <a:solidFill>
                  <a:schemeClr val="dk1"/>
                </a:solidFill>
              </a:rPr>
              <a:t>detectron</a:t>
            </a:r>
            <a:r>
              <a:rPr lang="pt-BR" sz="1300">
                <a:solidFill>
                  <a:schemeClr val="dk1"/>
                </a:solidFill>
              </a:rPr>
              <a:t> tenha acesso a pasta com imagens que servirão como base de leitura para que a inteligência artificial seja capaz de reconhecer e responder de acordo com o padrão que foi.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637075" cy="1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/>
              <a:t>Instalação do </a:t>
            </a:r>
            <a:r>
              <a:rPr b="1" i="1" lang="pt-BR" sz="1800"/>
              <a:t>detectron</a:t>
            </a:r>
            <a:r>
              <a:rPr lang="pt-BR" sz="1800"/>
              <a:t> no colab</a:t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4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Padronização</a:t>
            </a:r>
            <a:r>
              <a:rPr lang="pt-BR"/>
              <a:t> de imagens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00685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Salva e treina a IA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75" y="1277925"/>
            <a:ext cx="8429026" cy="295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700">
                <a:solidFill>
                  <a:srgbClr val="FFFFFF"/>
                </a:solidFill>
              </a:rPr>
              <a:t>Download do import para ser implementado dentro do </a:t>
            </a:r>
            <a:r>
              <a:rPr b="1" i="1" lang="pt-BR" sz="1700">
                <a:solidFill>
                  <a:srgbClr val="FFFFFF"/>
                </a:solidFill>
              </a:rPr>
              <a:t>colab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439250" cy="19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do </a:t>
            </a:r>
            <a:r>
              <a:rPr lang="pt-BR"/>
              <a:t>código</a:t>
            </a:r>
            <a:r>
              <a:rPr lang="pt-BR"/>
              <a:t> para melhorar </a:t>
            </a:r>
            <a:r>
              <a:rPr lang="pt-BR"/>
              <a:t>a eficiência.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1152475"/>
            <a:ext cx="8188225" cy="2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</a:t>
            </a:r>
            <a:r>
              <a:rPr lang="pt-BR"/>
              <a:t>aleatório</a:t>
            </a:r>
            <a:r>
              <a:rPr lang="pt-BR"/>
              <a:t> de imagens listadas.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89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 de execussão.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57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