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--wordlist=wordlist(ende).txt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5"/>
            <a:ext cx="8596668" cy="517568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r>
              <a:rPr lang="de-DE" dirty="0"/>
              <a:t>$2a$ oder $2b$ oder $2y$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Hashwörter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669</Words>
  <Application>Microsoft Office PowerPoint</Application>
  <PresentationFormat>Breitbild</PresentationFormat>
  <Paragraphs>128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42</cp:revision>
  <dcterms:created xsi:type="dcterms:W3CDTF">2018-04-26T08:17:04Z</dcterms:created>
  <dcterms:modified xsi:type="dcterms:W3CDTF">2018-05-19T15:29:30Z</dcterms:modified>
</cp:coreProperties>
</file>