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4" r:id="rId6"/>
    <p:sldId id="270" r:id="rId7"/>
    <p:sldId id="259" r:id="rId8"/>
    <p:sldId id="269" r:id="rId9"/>
    <p:sldId id="260" r:id="rId10"/>
    <p:sldId id="261" r:id="rId11"/>
    <p:sldId id="262" r:id="rId12"/>
    <p:sldId id="276" r:id="rId13"/>
    <p:sldId id="268" r:id="rId14"/>
    <p:sldId id="266" r:id="rId15"/>
    <p:sldId id="258" r:id="rId16"/>
    <p:sldId id="264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Professor Thiel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42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Herr Gauland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88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3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Professor Thiel</a:t>
          </a:r>
        </a:p>
      </dsp:txBody>
      <dsp:txXfrm>
        <a:off x="22516" y="21773"/>
        <a:ext cx="1541861" cy="699836"/>
      </dsp:txXfrm>
    </dsp:sp>
    <dsp:sp modelId="{134682F7-9C4D-485A-83F2-74AA51D00DD8}">
      <dsp:nvSpPr>
        <dsp:cNvPr id="0" name=""/>
        <dsp:cNvSpPr/>
      </dsp:nvSpPr>
      <dsp:spPr>
        <a:xfrm>
          <a:off x="1744877" y="175100"/>
          <a:ext cx="336500" cy="39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744877" y="253736"/>
        <a:ext cx="235550" cy="235909"/>
      </dsp:txXfrm>
    </dsp:sp>
    <dsp:sp modelId="{6085ABCE-6EF1-4B54-B19A-BF486B8D15D4}">
      <dsp:nvSpPr>
        <dsp:cNvPr id="0" name=""/>
        <dsp:cNvSpPr/>
      </dsp:nvSpPr>
      <dsp:spPr>
        <a:xfrm>
          <a:off x="2221057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42</a:t>
          </a:r>
        </a:p>
      </dsp:txBody>
      <dsp:txXfrm>
        <a:off x="2242830" y="21773"/>
        <a:ext cx="1541861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1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Herr Gauland</a:t>
          </a:r>
        </a:p>
      </dsp:txBody>
      <dsp:txXfrm>
        <a:off x="22514" y="21773"/>
        <a:ext cx="1537415" cy="699836"/>
      </dsp:txXfrm>
    </dsp:sp>
    <dsp:sp modelId="{134682F7-9C4D-485A-83F2-74AA51D00DD8}">
      <dsp:nvSpPr>
        <dsp:cNvPr id="0" name=""/>
        <dsp:cNvSpPr/>
      </dsp:nvSpPr>
      <dsp:spPr>
        <a:xfrm>
          <a:off x="1739799" y="175651"/>
          <a:ext cx="335163" cy="39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39799" y="254067"/>
        <a:ext cx="234614" cy="235246"/>
      </dsp:txXfrm>
    </dsp:sp>
    <dsp:sp modelId="{6085ABCE-6EF1-4B54-B19A-BF486B8D15D4}">
      <dsp:nvSpPr>
        <dsp:cNvPr id="0" name=""/>
        <dsp:cNvSpPr/>
      </dsp:nvSpPr>
      <dsp:spPr>
        <a:xfrm>
          <a:off x="2214087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88</a:t>
          </a:r>
        </a:p>
      </dsp:txBody>
      <dsp:txXfrm>
        <a:off x="2235860" y="21773"/>
        <a:ext cx="1537415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7428a1c09d95cd2a7a4009a552f19463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i="0" kern="1200" dirty="0"/>
            <a:t>96eb4c46aede84e36972f5fc21d5bf06</a:t>
          </a:r>
          <a:endParaRPr lang="de-DE" sz="9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--wordlist=wordlist(ende).txt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62F41-06AF-42FD-9949-E4063C00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9FC7F1-FE68-4B7D-9247-0CC7668A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4CA36-1E21-47F4-B341-76F5BFA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A3032-57BF-4C8B-8F69-F7A2763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89BA6-0B15-4382-8362-91DBA144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A57FA-BF60-4A1C-87D0-44963B4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E39BA7-BD90-4B3A-90F6-9F48D690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D290F-E6DC-4071-BC03-7288C05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E5936-5152-4472-9B5D-2AE42B8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E238B-13A5-4695-9A9B-CBFB62F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A54446-1A75-4A85-BDC5-1C4D5494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F59F8-3D2A-42FE-9565-DB9081580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59910-041B-4ED4-A363-628DA5C8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B2D280-2885-4F74-A93B-F5127A7D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9440E-ABE3-4863-87E5-565B740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3DEC8-E494-4DE5-954A-0AF50ED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9517D-EE97-4316-9FFD-A00CFF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70201-1EC3-41D8-AA6A-DF2081F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17E13-10A7-4A7B-B2B1-B184EEBB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9E42-5693-4A9B-A938-E96674E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48EF9-059F-4BAF-ACFC-7FB722D1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B2984-C438-49A2-B56F-715FEA27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108E5-D575-4346-BC6B-B1CE832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0C82A-DF65-4EAB-AB91-8371B9AC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9ACE3-0333-4338-A7BD-A637F6E0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0B32-2789-47B1-A7B7-BB1190CC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633F2-E4F7-4B8A-AE3B-22AEC4EB3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13B0B5-CEE7-46F0-AC66-ACAB92B98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7A672D-5EFA-4DD9-A45E-C19529BE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97532F-AE1E-422F-9A6B-3A360266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85B79-506B-482A-8615-DD7F7E2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03381-8410-4D2A-8BD8-1D4FB775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DDD56-6BDE-474D-B71F-EDB24700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2A4CDA-8B70-46D5-8098-E29A1A7E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2FC0FF-01EA-43DA-8BAD-268872F9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29E27F-B39B-4C70-AAEB-EDED5EF4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CB0C0C-2E67-40FD-AD6F-82D0999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FDBFE6-4441-4A32-8E01-B7B9DB5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E64188-202F-4F49-97BA-8918FBD1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3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12E0-1979-494A-87BA-35771F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D12879-C0D0-4364-A271-8050DF8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79AD4B-E728-402C-95C9-1B2D038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9AD6FF-31BD-46D9-B374-B203CF4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AB0036-9913-4570-99FA-F186046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318D5E-6970-45DA-B2F0-BAC69E9F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A90F8-9DA7-4304-B829-6ECF30B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81225-1FB2-4899-A615-51364A2C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6D785-CDD0-4990-9B6E-024292BA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A4B840-77FE-477A-A863-AA523697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145E37-098D-476A-98E7-B28F3233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B213B5-7F79-40CB-B092-41842222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6BEE7-ABAA-42E4-BDC1-8AF9003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FDC86-B3CC-453E-AB6E-BED73760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8B79E-A923-4E12-84A9-B4D81626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235064-6D09-47F9-A2B3-D8AA8B81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8E767-DE08-4C74-A668-6E644E8C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278B6-6CA6-4FE2-8BE7-A9898E5B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47ACA-0A87-4791-A2F5-B6DD8DF1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E5598F-7842-4048-81B5-BE174575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C120C-15C6-4183-89C2-4F4E3CB9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EDC8-99B2-46A5-84DE-FCB774ED7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495AA-78DA-4D96-BDFB-560A69747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70E0D-662F-4470-B475-C035F6F05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8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477" cy="3698530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Passwort raten anhand einer Liste </a:t>
            </a:r>
            <a:r>
              <a:rPr lang="de-DE"/>
              <a:t>von möglichen </a:t>
            </a:r>
            <a:r>
              <a:rPr lang="de-DE" dirty="0"/>
              <a:t>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1" y="186431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dirty="0"/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Hashfunktionen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C3244933-7CE4-4E0E-844F-06ADB712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1143"/>
              </p:ext>
            </p:extLst>
          </p:nvPr>
        </p:nvGraphicFramePr>
        <p:xfrm>
          <a:off x="7859200" y="697026"/>
          <a:ext cx="3806465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10">
            <a:extLst>
              <a:ext uri="{FF2B5EF4-FFF2-40B4-BE49-F238E27FC236}">
                <a16:creationId xmlns:a16="http://schemas.microsoft.com/office/drawing/2014/main" id="{9CC66143-6A0E-45E5-BF0F-C01ACE5CE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69520"/>
              </p:ext>
            </p:extLst>
          </p:nvPr>
        </p:nvGraphicFramePr>
        <p:xfrm>
          <a:off x="7869874" y="1598407"/>
          <a:ext cx="3795791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44BA649-3BAF-467C-8B62-B514C0C9C006}"/>
              </a:ext>
            </a:extLst>
          </p:cNvPr>
          <p:cNvSpPr/>
          <p:nvPr/>
        </p:nvSpPr>
        <p:spPr>
          <a:xfrm rot="19649099">
            <a:off x="9489937" y="2553417"/>
            <a:ext cx="657409" cy="2521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9047167" y="362872"/>
            <a:ext cx="14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3"/>
            <a:ext cx="6896306" cy="125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  <p:bldP spid="15" grpId="0" animBg="1"/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reales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neuer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r>
              <a:rPr lang="de-DE" dirty="0"/>
              <a:t>$2a$ oder $2b$ oder $2y$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weiter Bug behoben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Hashwörter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Breitbild</PresentationFormat>
  <Paragraphs>128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Themenübersicht (veraltet)</vt:lpstr>
      <vt:lpstr>Hashfunktionen</vt:lpstr>
      <vt:lpstr>Wie Unix Passwörter speichert</vt:lpstr>
      <vt:lpstr>Hashfunktionen in der /etc/shadow</vt:lpstr>
      <vt:lpstr>Grundlegende Funktionsweise</vt:lpstr>
      <vt:lpstr>Brute Force</vt:lpstr>
      <vt:lpstr>Brute Force Beispiel</vt:lpstr>
      <vt:lpstr> Single Mode </vt:lpstr>
      <vt:lpstr>Incremental Mode</vt:lpstr>
      <vt:lpstr>Wordlist Mode</vt:lpstr>
      <vt:lpstr>Schutz vor Wordlist angriffen</vt:lpstr>
      <vt:lpstr>Schwachstellen</vt:lpstr>
      <vt:lpstr>Gegenmaßnahmen</vt:lpstr>
      <vt:lpstr>Beispiel</vt:lpstr>
      <vt:lpstr>John MPI</vt:lpstr>
      <vt:lpstr>Distributed John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41</cp:revision>
  <dcterms:created xsi:type="dcterms:W3CDTF">2018-04-26T08:17:04Z</dcterms:created>
  <dcterms:modified xsi:type="dcterms:W3CDTF">2018-05-19T15:18:03Z</dcterms:modified>
</cp:coreProperties>
</file>