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4" r:id="rId6"/>
    <p:sldId id="277" r:id="rId7"/>
    <p:sldId id="270" r:id="rId8"/>
    <p:sldId id="259" r:id="rId9"/>
    <p:sldId id="280" r:id="rId10"/>
    <p:sldId id="279" r:id="rId11"/>
    <p:sldId id="278" r:id="rId12"/>
    <p:sldId id="262" r:id="rId13"/>
    <p:sldId id="276" r:id="rId14"/>
    <p:sldId id="266" r:id="rId15"/>
    <p:sldId id="26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9227" autoAdjust="0"/>
  </p:normalViewPr>
  <p:slideViewPr>
    <p:cSldViewPr snapToGrid="0">
      <p:cViewPr varScale="1">
        <p:scale>
          <a:sx n="61" d="100"/>
          <a:sy n="61" d="100"/>
        </p:scale>
        <p:origin x="10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1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Die </a:t>
            </a:r>
            <a:r>
              <a:rPr lang="en-US" b="1" u="sng" dirty="0" err="1"/>
              <a:t>einzelnen</a:t>
            </a:r>
            <a:r>
              <a:rPr lang="en-US" b="1" u="sng" dirty="0"/>
              <a:t> </a:t>
            </a:r>
            <a:r>
              <a:rPr lang="en-US" b="1" u="sng" dirty="0" err="1"/>
              <a:t>Optionen</a:t>
            </a:r>
            <a:r>
              <a:rPr lang="en-US" b="1" u="sng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lowercase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uppercase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#capitalize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reverse it (palindrome)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append at end of the word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(Az)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duplicate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lowercase the word and prepend at beginning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(A0)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A0"2015"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# to the beginning and end of the word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A0"#"Az"#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err="1"/>
              <a:t>Ohne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r>
              <a:rPr lang="en-US" b="1" u="sng" dirty="0"/>
              <a:t>!</a:t>
            </a:r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r>
              <a:rPr lang="en-US" dirty="0"/>
              <a:t>=8</a:t>
            </a:r>
          </a:p>
          <a:p>
            <a:endParaRPr lang="en-US" dirty="0"/>
          </a:p>
          <a:p>
            <a:r>
              <a:rPr lang="en-US" b="1" u="sng" dirty="0" err="1"/>
              <a:t>Mit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endParaRPr lang="en-US" b="1" u="sng" dirty="0"/>
          </a:p>
          <a:p>
            <a:r>
              <a:rPr lang="en-US" dirty="0"/>
              <a:t>John --wordlist=John_the_Ripper.txt --rule=Tryout --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  <a:br>
              <a:rPr lang="de-DE" dirty="0"/>
            </a:br>
            <a:r>
              <a:rPr lang="de-DE" dirty="0"/>
              <a:t>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Incremental</a:t>
            </a:r>
            <a:r>
              <a:rPr lang="de-DE" dirty="0"/>
              <a:t> Mode ist eine Art des </a:t>
            </a:r>
            <a:r>
              <a:rPr lang="de-DE" dirty="0" err="1"/>
              <a:t>Brute</a:t>
            </a:r>
            <a:r>
              <a:rPr lang="de-DE" dirty="0"/>
              <a:t> Force Modus, im </a:t>
            </a:r>
            <a:r>
              <a:rPr lang="de-DE" dirty="0" err="1"/>
              <a:t>Incremental</a:t>
            </a:r>
            <a:r>
              <a:rPr lang="de-DE" dirty="0"/>
              <a:t> Mode werden nur definierte </a:t>
            </a:r>
            <a:r>
              <a:rPr lang="de-DE" dirty="0" err="1"/>
              <a:t>Regex</a:t>
            </a:r>
            <a:r>
              <a:rPr lang="de-DE" dirty="0"/>
              <a:t> auf den Hash angewendet. </a:t>
            </a:r>
          </a:p>
          <a:p>
            <a:r>
              <a:rPr lang="de-DE" dirty="0"/>
              <a:t>Das sieht folgendermaßen aus: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A47EEC-B42F-4B32-B17E-F2435480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012802" cy="4215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ACC3D8-1D17-497C-AE72-E9C0440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405972" cy="440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86D661-B6FE-4B58-B6EB-38D66ECC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" y="3260121"/>
            <a:ext cx="10401045" cy="43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0E80-EA83-4007-92A8-7C6926D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 mit </a:t>
            </a:r>
            <a:r>
              <a:rPr lang="de-DE" dirty="0" err="1"/>
              <a:t>Wordlist</a:t>
            </a:r>
            <a:r>
              <a:rPr lang="de-DE" dirty="0"/>
              <a:t> und Rule</a:t>
            </a:r>
            <a:br>
              <a:rPr lang="de-DE"/>
            </a:br>
            <a:r>
              <a:rPr lang="de-DE"/>
              <a:t>Beispiel: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B3FB7-0489-411F-A6C1-780A86F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Incremental</a:t>
            </a:r>
            <a:r>
              <a:rPr lang="de-DE" dirty="0"/>
              <a:t> Mode ist es möglich mit einer </a:t>
            </a:r>
            <a:r>
              <a:rPr lang="de-DE" dirty="0" err="1"/>
              <a:t>Wordlist</a:t>
            </a:r>
            <a:r>
              <a:rPr lang="de-DE" dirty="0"/>
              <a:t> zu arbeiten und eine selbst definierte Rule miteinzubinden.</a:t>
            </a:r>
          </a:p>
          <a:p>
            <a:r>
              <a:rPr lang="de-DE" dirty="0"/>
              <a:t>Das sieht folgendermaßen aus: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5C58E9-58D4-4DD0-BD91-43845B80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3429000"/>
            <a:ext cx="5746531" cy="23278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CC85E-7D81-4521-83CF-E9EA8FDB7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" y="3429000"/>
            <a:ext cx="9603827" cy="40304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413F1F-8AAF-4E4E-8B7C-5106A4D9C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3" y="3429000"/>
            <a:ext cx="9603829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0BB485-0F88-47CA-AA10-056A39C781CE}"/>
              </a:ext>
            </a:extLst>
          </p:cNvPr>
          <p:cNvSpPr txBox="1">
            <a:spLocks/>
          </p:cNvSpPr>
          <p:nvPr/>
        </p:nvSpPr>
        <p:spPr>
          <a:xfrm>
            <a:off x="677334" y="2385505"/>
            <a:ext cx="8596668" cy="401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</a:t>
            </a:r>
            <a:r>
              <a:rPr lang="de-DE"/>
              <a:t>Bug entdeckt </a:t>
            </a:r>
            <a:r>
              <a:rPr lang="de-DE" dirty="0"/>
              <a:t>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</a:t>
            </a:r>
            <a:r>
              <a:rPr lang="de-DE" dirty="0" err="1"/>
              <a:t>Passwortrecoverytool</a:t>
            </a:r>
            <a:endParaRPr lang="de-DE" dirty="0"/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 </a:t>
            </a:r>
            <a:br>
              <a:rPr lang="de-DE" dirty="0"/>
            </a:br>
            <a:r>
              <a:rPr lang="de-DE" dirty="0"/>
              <a:t>Beispiel 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(Single Mode) auf eine einfache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911</Words>
  <Application>Microsoft Office PowerPoint</Application>
  <PresentationFormat>Breitbild</PresentationFormat>
  <Paragraphs>171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John the Ripper</vt:lpstr>
      <vt:lpstr>Themenübersicht</vt:lpstr>
      <vt:lpstr>Hashfunktionen</vt:lpstr>
      <vt:lpstr>Wie Unix Passwörter speichert</vt:lpstr>
      <vt:lpstr>Hashfunktionen in der /etc/shadow</vt:lpstr>
      <vt:lpstr>Wer ist John the Ripper?</vt:lpstr>
      <vt:lpstr>Grundlegende Funktionsweise</vt:lpstr>
      <vt:lpstr>Brute Force</vt:lpstr>
      <vt:lpstr>Single Mode  Beispiel : </vt:lpstr>
      <vt:lpstr>Incremental Mode Beispiel:</vt:lpstr>
      <vt:lpstr>Incremental Mode mit Wordlist und Rule Beispiel:</vt:lpstr>
      <vt:lpstr>Wordlist Mode</vt:lpstr>
      <vt:lpstr>Schutz vor Wordlist angriffen</vt:lpstr>
      <vt:lpstr>Gegenmaßnahmen</vt:lpstr>
      <vt:lpstr>John MPI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60</cp:revision>
  <dcterms:created xsi:type="dcterms:W3CDTF">2018-04-26T08:17:04Z</dcterms:created>
  <dcterms:modified xsi:type="dcterms:W3CDTF">2018-05-20T20:25:15Z</dcterms:modified>
</cp:coreProperties>
</file>