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4" r:id="rId6"/>
    <p:sldId id="270" r:id="rId7"/>
    <p:sldId id="259" r:id="rId8"/>
    <p:sldId id="269" r:id="rId9"/>
    <p:sldId id="261" r:id="rId10"/>
    <p:sldId id="277" r:id="rId11"/>
    <p:sldId id="262" r:id="rId12"/>
    <p:sldId id="276" r:id="rId13"/>
    <p:sldId id="268" r:id="rId14"/>
    <p:sldId id="266" r:id="rId15"/>
    <p:sldId id="258" r:id="rId16"/>
    <p:sldId id="264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3873" autoAdjust="0"/>
  </p:normalViewPr>
  <p:slideViewPr>
    <p:cSldViewPr snapToGrid="0">
      <p:cViewPr varScale="1">
        <p:scale>
          <a:sx n="109" d="100"/>
          <a:sy n="109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Professor Thiel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42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Herr Gauland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88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3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Professor Thiel</a:t>
          </a:r>
        </a:p>
      </dsp:txBody>
      <dsp:txXfrm>
        <a:off x="22516" y="21773"/>
        <a:ext cx="1541861" cy="699836"/>
      </dsp:txXfrm>
    </dsp:sp>
    <dsp:sp modelId="{134682F7-9C4D-485A-83F2-74AA51D00DD8}">
      <dsp:nvSpPr>
        <dsp:cNvPr id="0" name=""/>
        <dsp:cNvSpPr/>
      </dsp:nvSpPr>
      <dsp:spPr>
        <a:xfrm>
          <a:off x="1744877" y="175100"/>
          <a:ext cx="336500" cy="393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44877" y="253736"/>
        <a:ext cx="235550" cy="235909"/>
      </dsp:txXfrm>
    </dsp:sp>
    <dsp:sp modelId="{6085ABCE-6EF1-4B54-B19A-BF486B8D15D4}">
      <dsp:nvSpPr>
        <dsp:cNvPr id="0" name=""/>
        <dsp:cNvSpPr/>
      </dsp:nvSpPr>
      <dsp:spPr>
        <a:xfrm>
          <a:off x="2221057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42</a:t>
          </a:r>
        </a:p>
      </dsp:txBody>
      <dsp:txXfrm>
        <a:off x="2242830" y="21773"/>
        <a:ext cx="1541861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1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Herr Gauland</a:t>
          </a:r>
        </a:p>
      </dsp:txBody>
      <dsp:txXfrm>
        <a:off x="22514" y="21773"/>
        <a:ext cx="1537415" cy="699836"/>
      </dsp:txXfrm>
    </dsp:sp>
    <dsp:sp modelId="{134682F7-9C4D-485A-83F2-74AA51D00DD8}">
      <dsp:nvSpPr>
        <dsp:cNvPr id="0" name=""/>
        <dsp:cNvSpPr/>
      </dsp:nvSpPr>
      <dsp:spPr>
        <a:xfrm>
          <a:off x="1739799" y="175651"/>
          <a:ext cx="335163" cy="39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39799" y="254067"/>
        <a:ext cx="234614" cy="235246"/>
      </dsp:txXfrm>
    </dsp:sp>
    <dsp:sp modelId="{6085ABCE-6EF1-4B54-B19A-BF486B8D15D4}">
      <dsp:nvSpPr>
        <dsp:cNvPr id="0" name=""/>
        <dsp:cNvSpPr/>
      </dsp:nvSpPr>
      <dsp:spPr>
        <a:xfrm>
          <a:off x="2214087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88</a:t>
          </a:r>
        </a:p>
      </dsp:txBody>
      <dsp:txXfrm>
        <a:off x="2235860" y="21773"/>
        <a:ext cx="1537415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Die </a:t>
            </a:r>
            <a:r>
              <a:rPr lang="en-US" b="1" u="sng" dirty="0" err="1"/>
              <a:t>einzelnen</a:t>
            </a:r>
            <a:r>
              <a:rPr lang="en-US" b="1" u="sng" dirty="0"/>
              <a:t> </a:t>
            </a:r>
            <a:r>
              <a:rPr lang="en-US" b="1" u="sng" dirty="0" err="1"/>
              <a:t>Optionen</a:t>
            </a:r>
            <a:r>
              <a:rPr lang="en-US" b="1" u="sng" dirty="0"/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lowercase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uppercase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#capitalize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reverse it (palindrome)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append at end of the word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(Az)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duplicate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lowercase the word and prepend at beginning of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(A0)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A0"2015"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# to the beginning and end of the word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A0"#"Az"#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err="1"/>
              <a:t>Ohne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r>
              <a:rPr lang="en-US" b="1" u="sng" dirty="0"/>
              <a:t>!</a:t>
            </a:r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r>
              <a:rPr lang="en-US" dirty="0"/>
              <a:t>=8</a:t>
            </a:r>
          </a:p>
          <a:p>
            <a:endParaRPr lang="en-US" dirty="0"/>
          </a:p>
          <a:p>
            <a:r>
              <a:rPr lang="en-US" b="1" u="sng" dirty="0" err="1"/>
              <a:t>Mit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endParaRPr lang="en-US" b="1" u="sng" dirty="0"/>
          </a:p>
          <a:p>
            <a:r>
              <a:rPr lang="en-US" dirty="0"/>
              <a:t>John --wordlist=John_the_Ripper.txt --rule=Tryout --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06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--wordlist=wordlistEnde.txt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0E80-EA83-4007-92A8-7C6926DE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 mit </a:t>
            </a:r>
            <a:r>
              <a:rPr lang="de-DE" dirty="0" err="1"/>
              <a:t>Wordlist</a:t>
            </a:r>
            <a:r>
              <a:rPr lang="de-DE" dirty="0"/>
              <a:t> und Rule</a:t>
            </a:r>
            <a:br>
              <a:rPr lang="de-DE"/>
            </a:br>
            <a:r>
              <a:rPr lang="de-DE"/>
              <a:t>Beispiel: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B3FB7-0489-411F-A6C1-780A86F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Incremental</a:t>
            </a:r>
            <a:r>
              <a:rPr lang="de-DE" dirty="0"/>
              <a:t> Mode ist es möglich mit einer </a:t>
            </a:r>
            <a:r>
              <a:rPr lang="de-DE" dirty="0" err="1"/>
              <a:t>Wordlist</a:t>
            </a:r>
            <a:r>
              <a:rPr lang="de-DE" dirty="0"/>
              <a:t> zu arbeiten und eine selbst definierte Rule miteinzubinden.</a:t>
            </a:r>
          </a:p>
          <a:p>
            <a:r>
              <a:rPr lang="de-DE" dirty="0"/>
              <a:t>Das sieht folgendermaßen aus: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5C58E9-58D4-4DD0-BD91-43845B80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4" y="3429000"/>
            <a:ext cx="5746531" cy="23278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CC85E-7D81-4521-83CF-E9EA8FDB7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5" y="3429000"/>
            <a:ext cx="9603827" cy="40304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413F1F-8AAF-4E4E-8B7C-5106A4D9C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3" y="3429000"/>
            <a:ext cx="9603829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477" cy="3698530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dirty="0"/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C3244933-7CE4-4E0E-844F-06ADB712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61143"/>
              </p:ext>
            </p:extLst>
          </p:nvPr>
        </p:nvGraphicFramePr>
        <p:xfrm>
          <a:off x="7859200" y="697026"/>
          <a:ext cx="3806465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Inhaltsplatzhalter 10">
            <a:extLst>
              <a:ext uri="{FF2B5EF4-FFF2-40B4-BE49-F238E27FC236}">
                <a16:creationId xmlns:a16="http://schemas.microsoft.com/office/drawing/2014/main" id="{9CC66143-6A0E-45E5-BF0F-C01ACE5CE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69520"/>
              </p:ext>
            </p:extLst>
          </p:nvPr>
        </p:nvGraphicFramePr>
        <p:xfrm>
          <a:off x="7869874" y="1598407"/>
          <a:ext cx="3795791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44BA649-3BAF-467C-8B62-B514C0C9C006}"/>
              </a:ext>
            </a:extLst>
          </p:cNvPr>
          <p:cNvSpPr/>
          <p:nvPr/>
        </p:nvSpPr>
        <p:spPr>
          <a:xfrm rot="19649099">
            <a:off x="9489937" y="2553417"/>
            <a:ext cx="657409" cy="2521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3"/>
            <a:ext cx="6896306" cy="125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Graphic spid="14" grpId="0">
        <p:bldAsOne/>
      </p:bldGraphic>
      <p:bldP spid="15" grpId="0" animBg="1"/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reales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neuer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pPr lvl="3"/>
            <a:endParaRPr lang="de-DE" dirty="0"/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weiter Bug behoben 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Schutz:</a:t>
            </a:r>
          </a:p>
          <a:p>
            <a:pPr lvl="1"/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Mode </a:t>
            </a:r>
            <a:br>
              <a:rPr lang="de-DE" dirty="0"/>
            </a:br>
            <a:r>
              <a:rPr lang="de-DE" dirty="0"/>
              <a:t>Beispiel 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(Single Mode) auf eine einfache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  <a:br>
              <a:rPr lang="de-DE" dirty="0"/>
            </a:br>
            <a:r>
              <a:rPr lang="de-DE" dirty="0"/>
              <a:t>Beispiel: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Incremental</a:t>
            </a:r>
            <a:r>
              <a:rPr lang="de-DE" dirty="0"/>
              <a:t> Mode ist eine Art des </a:t>
            </a:r>
            <a:r>
              <a:rPr lang="de-DE" dirty="0" err="1"/>
              <a:t>Brute</a:t>
            </a:r>
            <a:r>
              <a:rPr lang="de-DE" dirty="0"/>
              <a:t> Force Modus, im </a:t>
            </a:r>
            <a:r>
              <a:rPr lang="de-DE" dirty="0" err="1"/>
              <a:t>Incremental</a:t>
            </a:r>
            <a:r>
              <a:rPr lang="de-DE" dirty="0"/>
              <a:t> Mode werden nur definierte </a:t>
            </a:r>
            <a:r>
              <a:rPr lang="de-DE" dirty="0" err="1"/>
              <a:t>Regex</a:t>
            </a:r>
            <a:r>
              <a:rPr lang="de-DE" dirty="0"/>
              <a:t> auf den Hash angewendet. </a:t>
            </a:r>
          </a:p>
          <a:p>
            <a:r>
              <a:rPr lang="de-DE" dirty="0"/>
              <a:t>Das sieht folgendermaßen aus: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A47EEC-B42F-4B32-B17E-F2435480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012802" cy="42150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ACC3D8-1D17-497C-AE72-E9C0440FA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405972" cy="44012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86D661-B6FE-4B58-B6EB-38D66ECC8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0" y="3260121"/>
            <a:ext cx="10401045" cy="43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865</Words>
  <Application>Microsoft Office PowerPoint</Application>
  <PresentationFormat>Breitbild</PresentationFormat>
  <Paragraphs>163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PowerPoint-Präsentation</vt:lpstr>
      <vt:lpstr>Themenübersicht (veraltet)</vt:lpstr>
      <vt:lpstr>Hashfunktionen</vt:lpstr>
      <vt:lpstr>Wie Unix Passwörter speichert</vt:lpstr>
      <vt:lpstr>Hashfunktionen in der /etc/shadow</vt:lpstr>
      <vt:lpstr>Grundlegende Funktionsweise</vt:lpstr>
      <vt:lpstr>Brute Force</vt:lpstr>
      <vt:lpstr>Single Mode  Beispiel : </vt:lpstr>
      <vt:lpstr>Incremental Mode Beispiel:</vt:lpstr>
      <vt:lpstr>Incremental Mode mit Wordlist und Rule Beispiel:</vt:lpstr>
      <vt:lpstr>Wordlist Mode</vt:lpstr>
      <vt:lpstr>Schutz vor Wordlist angriffen</vt:lpstr>
      <vt:lpstr>Schwachstellen</vt:lpstr>
      <vt:lpstr>Gegenmaßnahmen</vt:lpstr>
      <vt:lpstr>Beispiel</vt:lpstr>
      <vt:lpstr>John MPI</vt:lpstr>
      <vt:lpstr>Distributed John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Dennis Starke</cp:lastModifiedBy>
  <cp:revision>57</cp:revision>
  <dcterms:created xsi:type="dcterms:W3CDTF">2018-04-26T08:17:04Z</dcterms:created>
  <dcterms:modified xsi:type="dcterms:W3CDTF">2018-05-20T17:37:41Z</dcterms:modified>
</cp:coreProperties>
</file>