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7428a1c09d95cd2a7a4009a552f19463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96eb4c46aede84e36972f5fc21d5bf06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--wordlist=wordlist(ende).txt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Passwort raten anhand einer Liste von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Schnellster Angriffsmodi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 von vorhin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1" y="18643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9047167" y="362872"/>
            <a:ext cx="1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dem selben Verfahren,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Breitbild</PresentationFormat>
  <Paragraphs>128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36</cp:revision>
  <dcterms:created xsi:type="dcterms:W3CDTF">2018-04-26T08:17:04Z</dcterms:created>
  <dcterms:modified xsi:type="dcterms:W3CDTF">2018-05-19T15:03:21Z</dcterms:modified>
</cp:coreProperties>
</file>