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80" r:id="rId10"/>
    <p:sldId id="279" r:id="rId11"/>
    <p:sldId id="278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1038" y="-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jp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8C28C9-1EC6-4B56-939F-813C45D7C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35" y="632340"/>
            <a:ext cx="2449286" cy="25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B7515B-AB39-4FC5-A888-0E8902802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C475BD-9DA6-4E9D-B528-B175815B5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03A67B-EFE6-4AD4-B3E4-0C048F468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872E0-502E-4BDD-B612-CED129E5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053A9C-47B0-429D-8F00-253E9BB8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Der Versuch John </a:t>
            </a:r>
            <a:r>
              <a:rPr lang="de-DE" dirty="0" err="1"/>
              <a:t>the</a:t>
            </a:r>
            <a:r>
              <a:rPr lang="de-DE" dirty="0"/>
              <a:t> Ripper über eine Server und Clientartige Struktur auf mehreren Systemen gegen die selben Hashwerte strukturiert laufen zu lassen</a:t>
            </a:r>
          </a:p>
          <a:p>
            <a:pPr lvl="1"/>
            <a:r>
              <a:rPr lang="de-DE" dirty="0"/>
              <a:t>Wurde leider eingestellt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A69A21-7E7D-4CF7-A1A2-174D5569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745F15-5EC7-460E-A37D-7DCECC58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0F7988-CE6F-45A9-BAB2-AA9576EF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7F8BCD-68D8-42C5-8D69-CFB162C2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9A77987-3C8A-45C1-86CF-28526CCEF8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9EAE8F-8349-4540-B8A3-0049BAA2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E93C77-C952-4441-A3A1-C28BFE645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D1310D-2480-4571-A35C-F0580324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9D0322-18F1-42F9-B8F6-5A96B6FD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641"/>
            <a:ext cx="8596668" cy="4809722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Schlüssel und komplexe Passwörter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C49C69-D5AF-4838-B141-F13D71064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B050ED-21DC-4B54-852A-77D86F3DC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929</Words>
  <Application>Microsoft Office PowerPoint</Application>
  <PresentationFormat>Breitbild</PresentationFormat>
  <Paragraphs>172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63</cp:revision>
  <dcterms:created xsi:type="dcterms:W3CDTF">2018-04-26T08:17:04Z</dcterms:created>
  <dcterms:modified xsi:type="dcterms:W3CDTF">2018-05-22T00:48:06Z</dcterms:modified>
</cp:coreProperties>
</file>