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8" r:id="rId10"/>
    <p:sldId id="266" r:id="rId11"/>
    <p:sldId id="258" r:id="rId12"/>
    <p:sldId id="264" r:id="rId13"/>
    <p:sldId id="26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1B14C-411D-4E53-BF32-B962F5A14F2D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DCF5E-718A-4A85-88E9-46AA16884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01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77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661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7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62F41-06AF-42FD-9949-E4063C001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9FC7F1-FE68-4B7D-9247-0CC7668A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A4CA36-1E21-47F4-B341-76F5BFAF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5A3032-57BF-4C8B-8F69-F7A2763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389BA6-0B15-4382-8362-91DBA144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49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A57FA-BF60-4A1C-87D0-44963B45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E39BA7-BD90-4B3A-90F6-9F48D6909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AD290F-E6DC-4071-BC03-7288C059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E5936-5152-4472-9B5D-2AE42B8A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7E238B-13A5-4695-9A9B-CBFB62FD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24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CA54446-1A75-4A85-BDC5-1C4D5494F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0F59F8-3D2A-42FE-9565-DB9081580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59910-041B-4ED4-A363-628DA5C8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B2D280-2885-4F74-A93B-F5127A7D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79440E-ABE3-4863-87E5-565B740F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17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3DEC8-E494-4DE5-954A-0AF50ED9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79517D-EE97-4316-9FFD-A00CFFB76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B70201-1EC3-41D8-AA6A-DF2081F3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617E13-10A7-4A7B-B2B1-B184EEBB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29E42-5693-4A9B-A938-E96674E7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8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48EF9-059F-4BAF-ACFC-7FB722D1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9B2984-C438-49A2-B56F-715FEA279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4108E5-D575-4346-BC6B-B1CE8320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40C82A-DF65-4EAB-AB91-8371B9AC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9ACE3-0333-4338-A7BD-A637F6E0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63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E0B32-2789-47B1-A7B7-BB1190CC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2633F2-E4F7-4B8A-AE3B-22AEC4EB3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13B0B5-CEE7-46F0-AC66-ACAB92B98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7A672D-5EFA-4DD9-A45E-C19529BE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97532F-AE1E-422F-9A6B-3A360266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A85B79-506B-482A-8615-DD7F7E2B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54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03381-8410-4D2A-8BD8-1D4FB775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4DDD56-6BDE-474D-B71F-EDB247002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2A4CDA-8B70-46D5-8098-E29A1A7E8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2FC0FF-01EA-43DA-8BAD-268872F9F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29E27F-B39B-4C70-AAEB-EDED5EF41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ACB0C0C-2E67-40FD-AD6F-82D09993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FDBFE6-4441-4A32-8E01-B7B9DB55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E64188-202F-4F49-97BA-8918FBD1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53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C12E0-1979-494A-87BA-35771F4D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D12879-C0D0-4364-A271-8050DF82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79AD4B-E728-402C-95C9-1B2D038A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9AD6FF-31BD-46D9-B374-B203CF42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09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AB0036-9913-4570-99FA-F1860467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318D5E-6970-45DA-B2F0-BAC69E9F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6A90F8-9DA7-4304-B829-6ECF30B0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66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81225-1FB2-4899-A615-51364A2C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6D785-CDD0-4990-9B6E-024292BAA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A4B840-77FE-477A-A863-AA523697C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145E37-098D-476A-98E7-B28F3233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B213B5-7F79-40CB-B092-41842222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76BEE7-ABAA-42E4-BDC1-8AF90036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19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FDC86-B3CC-453E-AB6E-BED73760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48B79E-A923-4E12-84A9-B4D816260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235064-6D09-47F9-A2B3-D8AA8B816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48E767-DE08-4C74-A668-6E644E8C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7278B6-6CA6-4FE2-8BE7-A9898E5B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D47ACA-0A87-4791-A2F5-B6DD8DF1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76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E5598F-7842-4048-81B5-BE174575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FC120C-15C6-4183-89C2-4F4E3CB9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7AEDC8-99B2-46A5-84DE-FCB774ED7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C4D02-6C89-4F53-8C73-2E69B56DDD0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9495AA-78DA-4D96-BDFB-560A69747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A70E0D-662F-4470-B475-C035F6F05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8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EF3E-E7AE-4E86-A95A-65CB21439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E74A16-25EA-47EB-B9FB-AB032B4DC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65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F5DA7-5F3A-4156-8DCA-DA3EE8DF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Gegenmaßnahmen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0DC6C1-6B15-4904-A32B-0F9A0895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Passwort verlängern</a:t>
            </a:r>
          </a:p>
          <a:p>
            <a:r>
              <a:rPr lang="de-DE" dirty="0"/>
              <a:t>Sonderzeichen.....</a:t>
            </a:r>
          </a:p>
          <a:p>
            <a:r>
              <a:rPr lang="de-DE" dirty="0"/>
              <a:t>Gegen </a:t>
            </a:r>
            <a:r>
              <a:rPr lang="de-DE" dirty="0" err="1"/>
              <a:t>Tables</a:t>
            </a:r>
            <a:r>
              <a:rPr lang="de-DE" dirty="0"/>
              <a:t> (Wörter</a:t>
            </a:r>
            <a:r>
              <a:rPr lang="de-DE"/>
              <a:t>, Zahlenkombinationen</a:t>
            </a:r>
            <a:r>
              <a:rPr lang="de-DE" dirty="0"/>
              <a:t>, Tastaturlayout)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02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AC876-1D48-4F2C-83AD-59DF1292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7C91AF-9A50-4B5A-AC28-B8E3DBD2C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john</a:t>
            </a:r>
            <a:r>
              <a:rPr lang="de-DE" dirty="0"/>
              <a:t> einfachesBeispiel.txt (Single Mode </a:t>
            </a:r>
            <a:r>
              <a:rPr lang="de-DE" dirty="0" err="1"/>
              <a:t>attack</a:t>
            </a:r>
            <a:r>
              <a:rPr lang="de-DE" dirty="0"/>
              <a:t>)</a:t>
            </a:r>
          </a:p>
          <a:p>
            <a:r>
              <a:rPr lang="en-US" dirty="0"/>
              <a:t>john --wordlist=</a:t>
            </a:r>
            <a:r>
              <a:rPr lang="en-US" dirty="0" err="1"/>
              <a:t>password.lst</a:t>
            </a:r>
            <a:r>
              <a:rPr lang="en-US" dirty="0"/>
              <a:t> einfachesBeispiel.txt</a:t>
            </a:r>
          </a:p>
          <a:p>
            <a:r>
              <a:rPr lang="de-DE" dirty="0" err="1"/>
              <a:t>Rm</a:t>
            </a:r>
            <a:r>
              <a:rPr lang="de-DE" dirty="0"/>
              <a:t> $JOHN/.</a:t>
            </a:r>
            <a:r>
              <a:rPr lang="de-DE" dirty="0" err="1"/>
              <a:t>john</a:t>
            </a:r>
            <a:r>
              <a:rPr lang="de-DE" dirty="0"/>
              <a:t>/john.pot (im Pot werden geknackte Codes gesichert)</a:t>
            </a:r>
          </a:p>
        </p:txBody>
      </p:sp>
    </p:spTree>
    <p:extLst>
      <p:ext uri="{BB962C8B-B14F-4D97-AF65-F5344CB8AC3E}">
        <p14:creationId xmlns:p14="http://schemas.microsoft.com/office/powerpoint/2010/main" val="414950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5E418-351A-4968-BD19-D52F2F55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John MPI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362BCD-B130-4222-9596-EAE242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72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0E0C4-F54A-49B2-AD35-B2F564C5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Distributed John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2CE059-E5DF-4B4D-A139-7E2BC453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74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DFE34-2A4A-4E37-AD7F-1D498139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Themenübersicht (veraltet)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C40FE-6066-4895-B764-7D95B25C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Brute</a:t>
            </a:r>
            <a:r>
              <a:rPr lang="de-DE" dirty="0"/>
              <a:t> Force</a:t>
            </a:r>
          </a:p>
          <a:p>
            <a:pPr lvl="1"/>
            <a:r>
              <a:rPr lang="de-DE" dirty="0"/>
              <a:t>Single Mode</a:t>
            </a:r>
          </a:p>
          <a:p>
            <a:pPr lvl="1"/>
            <a:r>
              <a:rPr lang="de-DE" dirty="0" err="1"/>
              <a:t>Incremental</a:t>
            </a:r>
            <a:r>
              <a:rPr lang="de-DE" dirty="0"/>
              <a:t> Mode (Reguläre Ausdrücke)</a:t>
            </a:r>
          </a:p>
          <a:p>
            <a:pPr lvl="1"/>
            <a:r>
              <a:rPr lang="de-DE" dirty="0"/>
              <a:t>Dictionary </a:t>
            </a:r>
            <a:r>
              <a:rPr lang="de-DE" dirty="0" err="1"/>
              <a:t>Attack</a:t>
            </a:r>
            <a:r>
              <a:rPr lang="de-DE" dirty="0"/>
              <a:t> (</a:t>
            </a:r>
            <a:r>
              <a:rPr lang="de-DE" dirty="0" err="1"/>
              <a:t>wordlist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Rainbow Hash mit </a:t>
            </a:r>
            <a:r>
              <a:rPr lang="de-DE" dirty="0" err="1"/>
              <a:t>CowPatty</a:t>
            </a:r>
            <a:endParaRPr lang="de-DE" dirty="0"/>
          </a:p>
          <a:p>
            <a:r>
              <a:rPr lang="de-DE" dirty="0"/>
              <a:t>Distributed John (auf mehreren Rechnern)</a:t>
            </a:r>
          </a:p>
          <a:p>
            <a:r>
              <a:rPr lang="de-DE" dirty="0"/>
              <a:t>John MPI (Multiprozessor)</a:t>
            </a:r>
          </a:p>
        </p:txBody>
      </p:sp>
    </p:spTree>
    <p:extLst>
      <p:ext uri="{BB962C8B-B14F-4D97-AF65-F5344CB8AC3E}">
        <p14:creationId xmlns:p14="http://schemas.microsoft.com/office/powerpoint/2010/main" val="305475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A26DE-C6EF-41F0-BF17-33E33699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Generelles über Passwort knacken auch Theoretischer Hintergrund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2B3FF4-CBCA-4A84-BEF7-F9681F8BC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 </a:t>
            </a:r>
            <a:r>
              <a:rPr lang="de-DE"/>
              <a:t>NP Problem</a:t>
            </a:r>
            <a:endParaRPr lang="de-DE" dirty="0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10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3734F-FA63-4F6E-A534-76100DD9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Brute</a:t>
            </a:r>
            <a:r>
              <a:rPr lang="de-DE" dirty="0"/>
              <a:t> Force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BDB1F9-B5D6-4E64-9032-36D91F92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321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9F7BE-03D8-4A59-9FB3-6F1599BB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 Mode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A39E2-BC1F-4E2A-9CC5-91D2D6870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89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412B9-825A-4619-AE98-E2F100B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Incremental</a:t>
            </a:r>
            <a:r>
              <a:rPr lang="de-DE" dirty="0"/>
              <a:t>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22411-1958-42EA-A35D-BD3B68D6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46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9E302-FA41-4FA6-9751-C2ECE579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Wordlist</a:t>
            </a:r>
            <a:r>
              <a:rPr lang="de-DE" dirty="0"/>
              <a:t>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940E4-13D9-4E28-A091-54D8C1E40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97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99D54-A6A8-4A4E-9ABD-BD132C99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Rainbow Table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C4D21-A595-4B14-B4F2-D00AAFD6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16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A779D-6326-473E-A8A1-0E95C0F0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Schwachstellen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D3442A-FE28-4525-B2C8-2AC27F37F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kurze Passwörter</a:t>
            </a:r>
          </a:p>
          <a:p>
            <a:r>
              <a:rPr lang="de-DE" dirty="0"/>
              <a:t>Unsichere Passwörter</a:t>
            </a:r>
          </a:p>
          <a:p>
            <a:r>
              <a:rPr lang="de-DE" dirty="0" err="1"/>
              <a:t>Bla</a:t>
            </a:r>
            <a:r>
              <a:rPr lang="de-DE" dirty="0"/>
              <a:t> </a:t>
            </a:r>
          </a:p>
          <a:p>
            <a:r>
              <a:rPr lang="de-DE" dirty="0" err="1"/>
              <a:t>Bla</a:t>
            </a:r>
            <a:r>
              <a:rPr lang="de-DE" dirty="0"/>
              <a:t> </a:t>
            </a:r>
          </a:p>
          <a:p>
            <a:r>
              <a:rPr lang="de-DE" dirty="0" err="1"/>
              <a:t>bla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57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Breitbild</PresentationFormat>
  <Paragraphs>34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Themenübersicht (veraltet)</vt:lpstr>
      <vt:lpstr>Generelles über Passwort knacken auch Theoretischer Hintergrund</vt:lpstr>
      <vt:lpstr>Brute Force</vt:lpstr>
      <vt:lpstr>Single Mode </vt:lpstr>
      <vt:lpstr>Incremental Mode</vt:lpstr>
      <vt:lpstr>Wordlist Mode</vt:lpstr>
      <vt:lpstr>Rainbow Table</vt:lpstr>
      <vt:lpstr>Schwachstellen</vt:lpstr>
      <vt:lpstr>Gegenmaßnahmen</vt:lpstr>
      <vt:lpstr>Beispiel</vt:lpstr>
      <vt:lpstr>John MPI</vt:lpstr>
      <vt:lpstr>Distributed John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SSchuck</dc:creator>
  <cp:lastModifiedBy>SSchuck</cp:lastModifiedBy>
  <cp:revision>11</cp:revision>
  <dcterms:created xsi:type="dcterms:W3CDTF">2018-04-26T08:17:04Z</dcterms:created>
  <dcterms:modified xsi:type="dcterms:W3CDTF">2018-05-02T07:54:47Z</dcterms:modified>
</cp:coreProperties>
</file>