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4" r:id="rId6"/>
    <p:sldId id="270" r:id="rId7"/>
    <p:sldId id="259" r:id="rId8"/>
    <p:sldId id="269" r:id="rId9"/>
    <p:sldId id="260" r:id="rId10"/>
    <p:sldId id="261" r:id="rId11"/>
    <p:sldId id="262" r:id="rId12"/>
    <p:sldId id="276" r:id="rId13"/>
    <p:sldId id="268" r:id="rId14"/>
    <p:sldId id="266" r:id="rId15"/>
    <p:sldId id="258" r:id="rId16"/>
    <p:sldId id="264" r:id="rId17"/>
    <p:sldId id="265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-2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Professor Thiel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42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Herr Gauland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dirty="0"/>
            <a:t>88</a:t>
          </a:r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3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Professor Thiel</a:t>
          </a:r>
        </a:p>
      </dsp:txBody>
      <dsp:txXfrm>
        <a:off x="22516" y="21773"/>
        <a:ext cx="1541861" cy="699836"/>
      </dsp:txXfrm>
    </dsp:sp>
    <dsp:sp modelId="{134682F7-9C4D-485A-83F2-74AA51D00DD8}">
      <dsp:nvSpPr>
        <dsp:cNvPr id="0" name=""/>
        <dsp:cNvSpPr/>
      </dsp:nvSpPr>
      <dsp:spPr>
        <a:xfrm>
          <a:off x="1744877" y="175100"/>
          <a:ext cx="336500" cy="393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44877" y="253736"/>
        <a:ext cx="235550" cy="235909"/>
      </dsp:txXfrm>
    </dsp:sp>
    <dsp:sp modelId="{6085ABCE-6EF1-4B54-B19A-BF486B8D15D4}">
      <dsp:nvSpPr>
        <dsp:cNvPr id="0" name=""/>
        <dsp:cNvSpPr/>
      </dsp:nvSpPr>
      <dsp:spPr>
        <a:xfrm>
          <a:off x="2221057" y="0"/>
          <a:ext cx="158540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42</a:t>
          </a:r>
        </a:p>
      </dsp:txBody>
      <dsp:txXfrm>
        <a:off x="2242830" y="21773"/>
        <a:ext cx="1541861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41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Herr Gauland</a:t>
          </a:r>
        </a:p>
      </dsp:txBody>
      <dsp:txXfrm>
        <a:off x="22514" y="21773"/>
        <a:ext cx="1537415" cy="699836"/>
      </dsp:txXfrm>
    </dsp:sp>
    <dsp:sp modelId="{134682F7-9C4D-485A-83F2-74AA51D00DD8}">
      <dsp:nvSpPr>
        <dsp:cNvPr id="0" name=""/>
        <dsp:cNvSpPr/>
      </dsp:nvSpPr>
      <dsp:spPr>
        <a:xfrm>
          <a:off x="1739799" y="175651"/>
          <a:ext cx="335163" cy="39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39799" y="254067"/>
        <a:ext cx="234614" cy="235246"/>
      </dsp:txXfrm>
    </dsp:sp>
    <dsp:sp modelId="{6085ABCE-6EF1-4B54-B19A-BF486B8D15D4}">
      <dsp:nvSpPr>
        <dsp:cNvPr id="0" name=""/>
        <dsp:cNvSpPr/>
      </dsp:nvSpPr>
      <dsp:spPr>
        <a:xfrm>
          <a:off x="2214087" y="0"/>
          <a:ext cx="1580961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88</a:t>
          </a:r>
        </a:p>
      </dsp:txBody>
      <dsp:txXfrm>
        <a:off x="2235860" y="21773"/>
        <a:ext cx="1537415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</a:t>
            </a:r>
            <a:r>
              <a:rPr lang="de-DE"/>
              <a:t>=wordlistEnde.</a:t>
            </a:r>
            <a:r>
              <a:rPr lang="de-DE" dirty="0"/>
              <a:t>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19.05.2018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0477" cy="3698530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dirty="0"/>
              <a:t>Vermeiden von offensichtlichen 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A779D-6326-473E-A8A1-0E95C0F0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Schwachstellen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3442A-FE28-4525-B2C8-2AC27F37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kurze Passwörter</a:t>
            </a:r>
          </a:p>
          <a:p>
            <a:r>
              <a:rPr lang="de-DE" dirty="0"/>
              <a:t>Unsichere Passwörter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  <a:p>
            <a:r>
              <a:rPr lang="de-DE" dirty="0" err="1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5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Passwort verlängern</a:t>
            </a:r>
          </a:p>
          <a:p>
            <a:r>
              <a:rPr lang="de-DE" dirty="0"/>
              <a:t>Sonderzeichen.....</a:t>
            </a:r>
          </a:p>
          <a:p>
            <a:r>
              <a:rPr lang="de-DE" dirty="0"/>
              <a:t>Gegen </a:t>
            </a:r>
            <a:r>
              <a:rPr lang="de-DE" dirty="0" err="1"/>
              <a:t>Tables</a:t>
            </a:r>
            <a:r>
              <a:rPr lang="de-DE" dirty="0"/>
              <a:t> (Wörter</a:t>
            </a:r>
            <a:r>
              <a:rPr lang="de-DE"/>
              <a:t>, Zahlenkombinationen</a:t>
            </a:r>
            <a:r>
              <a:rPr lang="de-DE" dirty="0"/>
              <a:t>, Tastaturlayout)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AC876-1D48-4F2C-83AD-59DF129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C91AF-9A50-4B5A-AC28-B8E3DBD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(im Pot werden geknackte Codes gesichert)</a:t>
            </a:r>
          </a:p>
        </p:txBody>
      </p:sp>
    </p:spTree>
    <p:extLst>
      <p:ext uri="{BB962C8B-B14F-4D97-AF65-F5344CB8AC3E}">
        <p14:creationId xmlns:p14="http://schemas.microsoft.com/office/powerpoint/2010/main" val="41495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62BCD-B130-4222-9596-EAE242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E0C4-F54A-49B2-AD35-B2F564C5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John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CE059-E5DF-4B4D-A139-7E2BC453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74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Themenübersicht (veraltet)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Brute</a:t>
            </a:r>
            <a:r>
              <a:rPr lang="de-DE" dirty="0"/>
              <a:t> Force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 (Reguläre Ausdrücke)</a:t>
            </a:r>
          </a:p>
          <a:p>
            <a:pPr lvl="1"/>
            <a:r>
              <a:rPr lang="de-DE" dirty="0"/>
              <a:t>Dictionary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Rainbow Hash mit </a:t>
            </a:r>
            <a:r>
              <a:rPr lang="de-DE" dirty="0" err="1"/>
              <a:t>CowPatty</a:t>
            </a:r>
            <a:endParaRPr lang="de-DE" dirty="0"/>
          </a:p>
          <a:p>
            <a:r>
              <a:rPr lang="de-DE" dirty="0"/>
              <a:t>Distributed John (auf mehreren Rechnern)</a:t>
            </a:r>
          </a:p>
          <a:p>
            <a:r>
              <a:rPr lang="de-DE" dirty="0"/>
              <a:t>John MPI (Multiprozessor)</a:t>
            </a:r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C3244933-7CE4-4E0E-844F-06ADB712F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61143"/>
              </p:ext>
            </p:extLst>
          </p:nvPr>
        </p:nvGraphicFramePr>
        <p:xfrm>
          <a:off x="7859200" y="697026"/>
          <a:ext cx="3806465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Inhaltsplatzhalter 10">
            <a:extLst>
              <a:ext uri="{FF2B5EF4-FFF2-40B4-BE49-F238E27FC236}">
                <a16:creationId xmlns:a16="http://schemas.microsoft.com/office/drawing/2014/main" id="{9CC66143-6A0E-45E5-BF0F-C01ACE5CE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169520"/>
              </p:ext>
            </p:extLst>
          </p:nvPr>
        </p:nvGraphicFramePr>
        <p:xfrm>
          <a:off x="7869874" y="1598407"/>
          <a:ext cx="3795791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44BA649-3BAF-467C-8B62-B514C0C9C006}"/>
              </a:ext>
            </a:extLst>
          </p:cNvPr>
          <p:cNvSpPr/>
          <p:nvPr/>
        </p:nvSpPr>
        <p:spPr>
          <a:xfrm rot="19649099">
            <a:off x="9489937" y="2553417"/>
            <a:ext cx="657409" cy="2521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3"/>
            <a:ext cx="6896306" cy="1250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Graphic spid="14" grpId="0">
        <p:bldAsOne/>
      </p:bldGraphic>
      <p:bldP spid="15" grpId="0" animBg="1"/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reales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4"/>
            <a:ext cx="8596668" cy="557517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neuer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pPr lvl="3"/>
            <a:endParaRPr lang="de-DE" dirty="0"/>
          </a:p>
          <a:p>
            <a:r>
              <a:rPr lang="de-DE" dirty="0"/>
              <a:t>$2a$ oder $2y$ oder $2b$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weiter Bug behoben 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Hashwerte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auf eine einfaches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667</Words>
  <Application>Microsoft Office PowerPoint</Application>
  <PresentationFormat>Breitbild</PresentationFormat>
  <Paragraphs>129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PowerPoint-Präsentation</vt:lpstr>
      <vt:lpstr>Themenübersicht (veraltet)</vt:lpstr>
      <vt:lpstr>Hashfunktionen</vt:lpstr>
      <vt:lpstr>Wie Unix Passwörter speichert</vt:lpstr>
      <vt:lpstr>Hashfunktionen in der /etc/shadow</vt:lpstr>
      <vt:lpstr>Grundlegende Funktionsweise</vt:lpstr>
      <vt:lpstr>Brute Force</vt:lpstr>
      <vt:lpstr>Brute Force Beispiel</vt:lpstr>
      <vt:lpstr> Single Mode </vt:lpstr>
      <vt:lpstr>Incremental Mode</vt:lpstr>
      <vt:lpstr>Wordlist Mode</vt:lpstr>
      <vt:lpstr>Schutz vor Wordlist angriffen</vt:lpstr>
      <vt:lpstr>Schwachstellen</vt:lpstr>
      <vt:lpstr>Gegenmaßnahmen</vt:lpstr>
      <vt:lpstr>Beispiel</vt:lpstr>
      <vt:lpstr>John MPI</vt:lpstr>
      <vt:lpstr>Distributed John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44</cp:revision>
  <dcterms:created xsi:type="dcterms:W3CDTF">2018-04-26T08:17:04Z</dcterms:created>
  <dcterms:modified xsi:type="dcterms:W3CDTF">2018-05-19T15:59:16Z</dcterms:modified>
</cp:coreProperties>
</file>