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K-Means clustering variants and improvements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Stefan Sebastian 242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K-Means classic algorithm</a:t>
            </a:r>
          </a:p>
          <a:p>
            <a:r>
              <a:rPr lang="en-US" smtClean="0"/>
              <a:t>Improvements: computation time, seed selection</a:t>
            </a:r>
          </a:p>
          <a:p>
            <a:r>
              <a:rPr lang="en-US" smtClean="0"/>
              <a:t>Variants: Bisecting K-means, Genetic Algorithms</a:t>
            </a:r>
          </a:p>
          <a:p>
            <a:r>
              <a:rPr lang="en-US" smtClean="0"/>
              <a:t>Conclusions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smtClean="0"/>
              <a:t>Unsupervised learning, clustering algorithm </a:t>
            </a:r>
          </a:p>
          <a:p>
            <a:r>
              <a:rPr lang="en-US" smtClean="0"/>
              <a:t>Clustering = organize objects into natural clusters</a:t>
            </a:r>
          </a:p>
          <a:p>
            <a:endParaRPr lang="en-US" smtClean="0"/>
          </a:p>
          <a:p>
            <a:r>
              <a:rPr lang="en-US" smtClean="0"/>
              <a:t>K-Means is old but still popular because of its simplicity, efficiency and proven success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: classic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Select an initial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Repeat 3 and 4 until a termination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Assign each point to the closest 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Update cluster centers based on the new assignment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884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Given N points, with D features, finds K clusters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396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K-means: visual example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772400" cy="4968526"/>
          </a:xfrm>
        </p:spPr>
      </p:pic>
    </p:spTree>
    <p:extLst>
      <p:ext uri="{BB962C8B-B14F-4D97-AF65-F5344CB8AC3E}">
        <p14:creationId xmlns:p14="http://schemas.microsoft.com/office/powerpoint/2010/main" val="29344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Optimization of different aspects of the classic algorithm</a:t>
            </a:r>
          </a:p>
          <a:p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Computation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Seed selection optimization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smtClean="0"/>
              <a:t>1.1. Enhanced K-means</a:t>
            </a:r>
            <a:br>
              <a:rPr lang="en-US" smtClean="0"/>
            </a:br>
            <a:r>
              <a:rPr lang="en-US" sz="2400" smtClean="0"/>
              <a:t>published </a:t>
            </a:r>
            <a:r>
              <a:rPr lang="en-US" sz="2400"/>
              <a:t>2006, Fahim et </a:t>
            </a:r>
            <a:r>
              <a:rPr lang="en-US" sz="2400"/>
              <a:t>al</a:t>
            </a:r>
            <a:r>
              <a:rPr lang="en-US" sz="2400" smtClean="0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Memorize the distance between each point and the cluster centers</a:t>
            </a:r>
          </a:p>
          <a:p>
            <a:endParaRPr lang="en-US" smtClean="0"/>
          </a:p>
          <a:p>
            <a:r>
              <a:rPr lang="en-US" smtClean="0"/>
              <a:t>At every iteration, if the distance to the new cluster mean is smaller =&gt; keeps the point in the assigned cluster</a:t>
            </a:r>
          </a:p>
          <a:p>
            <a:endParaRPr lang="en-US" smtClean="0"/>
          </a:p>
          <a:p>
            <a:r>
              <a:rPr lang="en-US" smtClean="0"/>
              <a:t>Optimization for large values of K</a:t>
            </a:r>
          </a:p>
        </p:txBody>
      </p:sp>
    </p:spTree>
    <p:extLst>
      <p:ext uri="{BB962C8B-B14F-4D97-AF65-F5344CB8AC3E}">
        <p14:creationId xmlns:p14="http://schemas.microsoft.com/office/powerpoint/2010/main" val="31173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1.2. MapReduce K-Means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Framework for processing large datsets over a cluster of computing nodes</a:t>
            </a:r>
          </a:p>
          <a:p>
            <a:endParaRPr lang="en-US" smtClean="0"/>
          </a:p>
          <a:p>
            <a:r>
              <a:rPr lang="en-US" smtClean="0"/>
              <a:t>Popular in the Big Data community, with the Hadoop implementation</a:t>
            </a:r>
          </a:p>
          <a:p>
            <a:endParaRPr lang="en-US" smtClean="0"/>
          </a:p>
          <a:p>
            <a:r>
              <a:rPr lang="en-US" smtClean="0"/>
              <a:t>Models problems as a combination of map and reduce functions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85" y="5410200"/>
            <a:ext cx="2964972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4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1.2. MapReduce K-Means</a:t>
            </a:r>
            <a:br>
              <a:rPr lang="en-US" smtClean="0"/>
            </a:br>
            <a:r>
              <a:rPr lang="en-US" sz="2400"/>
              <a:t>published in 2009,  by </a:t>
            </a:r>
            <a:r>
              <a:rPr lang="en-US" sz="2400"/>
              <a:t>W.Zhao</a:t>
            </a:r>
            <a:r>
              <a:rPr lang="en-US" sz="2400" smtClean="0"/>
              <a:t>, H. Ma, Q. He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smtClean="0"/>
              <a:t>Data is stored in &lt;key, value&gt; pairs on a dfs</a:t>
            </a:r>
          </a:p>
          <a:p>
            <a:r>
              <a:rPr lang="en-US" smtClean="0"/>
              <a:t>Stores current centers in global variable</a:t>
            </a:r>
          </a:p>
          <a:p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819400"/>
            <a:ext cx="8763001" cy="316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8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</TotalTime>
  <Words>216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K-Means clustering variants and improvements</vt:lpstr>
      <vt:lpstr>Overview</vt:lpstr>
      <vt:lpstr>K-Means</vt:lpstr>
      <vt:lpstr>K-means : classic algorithm</vt:lpstr>
      <vt:lpstr>K-means: visual example</vt:lpstr>
      <vt:lpstr>Improvements</vt:lpstr>
      <vt:lpstr>1.1. Enhanced K-means published 2006, Fahim et al.</vt:lpstr>
      <vt:lpstr>1.2. MapReduce K-Means</vt:lpstr>
      <vt:lpstr>1.2. MapReduce K-Means published in 2009,  by W.Zhao, H. Ma, Q. He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variants and improvements</dc:title>
  <dc:creator>Sebi</dc:creator>
  <cp:lastModifiedBy>Sebi</cp:lastModifiedBy>
  <cp:revision>26</cp:revision>
  <dcterms:created xsi:type="dcterms:W3CDTF">2018-11-19T16:51:07Z</dcterms:created>
  <dcterms:modified xsi:type="dcterms:W3CDTF">2018-11-19T18:04:55Z</dcterms:modified>
</cp:coreProperties>
</file>