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K-Means clustering variants and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Stefan Sebastian 242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1.3. GPU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GPU = special circuits designed for computer graphics and image processing</a:t>
            </a:r>
          </a:p>
          <a:p>
            <a:r>
              <a:rPr lang="en-US" smtClean="0"/>
              <a:t>Efficient at doing a simple operation over a large batch of data</a:t>
            </a:r>
          </a:p>
          <a:p>
            <a:r>
              <a:rPr lang="en-US" smtClean="0"/>
              <a:t>Can have thousands of threads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2971800" cy="192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64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1.3. GPU K-means</a:t>
            </a:r>
            <a:br>
              <a:rPr lang="en-US" smtClean="0"/>
            </a:br>
            <a:r>
              <a:rPr lang="en-US" sz="2400" smtClean="0"/>
              <a:t>published 2010, Li et al.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Distance calculation: either dispatch each point to a thread or represent as matrixes and process in tiles data[n][d], centroid[d][k], result[n][k]</a:t>
            </a:r>
          </a:p>
          <a:p>
            <a:r>
              <a:rPr lang="en-US" smtClean="0"/>
              <a:t>Update means: divide and conquer; split data into M groups where M is the number of multiprocessors; reduce each group, split again until the dataset is &lt; 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2.1. Sort and split heuristic</a:t>
            </a:r>
            <a:br>
              <a:rPr lang="en-US" smtClean="0"/>
            </a:br>
            <a:r>
              <a:rPr lang="en-US" sz="2400" smtClean="0"/>
              <a:t>2010, Madhu and Pathakota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Transform negative features by subtracting the minimum attribute value</a:t>
            </a:r>
          </a:p>
          <a:p>
            <a:r>
              <a:rPr lang="en-US" smtClean="0"/>
              <a:t>Sort all points by distance to origin</a:t>
            </a:r>
          </a:p>
          <a:p>
            <a:r>
              <a:rPr lang="en-US" smtClean="0"/>
              <a:t>Partition data into k equal sets</a:t>
            </a:r>
          </a:p>
          <a:p>
            <a:r>
              <a:rPr lang="en-US" smtClean="0"/>
              <a:t>Choose the middle point from each set as a 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K-d trees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structure for organizing points in k-dimensional space</a:t>
            </a:r>
          </a:p>
          <a:p>
            <a:r>
              <a:rPr lang="en-US" smtClean="0"/>
              <a:t>Built by recursively splitting the original dataset across  a dimension</a:t>
            </a:r>
          </a:p>
          <a:p>
            <a:r>
              <a:rPr lang="en-US" smtClean="0"/>
              <a:t>A bounding box can be calculated in each subtree, to help with density estimations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8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K-d trees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706402" cy="3366854"/>
          </a:xfrm>
        </p:spPr>
      </p:pic>
    </p:spTree>
    <p:extLst>
      <p:ext uri="{BB962C8B-B14F-4D97-AF65-F5344CB8AC3E}">
        <p14:creationId xmlns:p14="http://schemas.microsoft.com/office/powerpoint/2010/main" val="8731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K-d trees</a:t>
            </a:r>
            <a:br>
              <a:rPr lang="en-US" smtClean="0"/>
            </a:br>
            <a:r>
              <a:rPr lang="en-US" sz="2400" smtClean="0"/>
              <a:t>2007, Redmond and Heneghan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building the tree: split over the largest dimension, leafs contain n/10k points</a:t>
            </a:r>
          </a:p>
          <a:p>
            <a:r>
              <a:rPr lang="en-US" smtClean="0"/>
              <a:t>Create density estimation for each leaf as : nr points / volume of bounding box</a:t>
            </a:r>
          </a:p>
          <a:p>
            <a:r>
              <a:rPr lang="en-US" smtClean="0"/>
              <a:t>Heuristic : choose means from buckets with large densities, separated by a reasonable distance</a:t>
            </a:r>
          </a:p>
        </p:txBody>
      </p:sp>
    </p:spTree>
    <p:extLst>
      <p:ext uri="{BB962C8B-B14F-4D97-AF65-F5344CB8AC3E}">
        <p14:creationId xmlns:p14="http://schemas.microsoft.com/office/powerpoint/2010/main" val="390237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approaches for the classic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Bisecting K-Means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GA K-Means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Bisecting K-Means</a:t>
            </a:r>
            <a:br>
              <a:rPr lang="en-US" smtClean="0"/>
            </a:br>
            <a:r>
              <a:rPr lang="en-US" sz="2400" smtClean="0"/>
              <a:t>2000, Steinbach, Karypis and Kumar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perform both flat and hierarchical clustering</a:t>
            </a:r>
          </a:p>
          <a:p>
            <a:r>
              <a:rPr lang="en-US" smtClean="0"/>
              <a:t>At each iteration splits the dataset into 2 by applying the basic algorithm</a:t>
            </a:r>
          </a:p>
          <a:p>
            <a:r>
              <a:rPr lang="en-US" smtClean="0"/>
              <a:t>Repeats until k clusters have been found</a:t>
            </a:r>
          </a:p>
          <a:p>
            <a:r>
              <a:rPr lang="en-US" smtClean="0"/>
              <a:t>More efficient when k is large, tends to produce balanced clusters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Genetic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Metaheuristic search method inspired by nature</a:t>
            </a:r>
          </a:p>
          <a:p>
            <a:r>
              <a:rPr lang="en-US" smtClean="0"/>
              <a:t>Models solution as chromosomes and scores them with a function called fitness</a:t>
            </a:r>
          </a:p>
          <a:p>
            <a:r>
              <a:rPr lang="en-US" smtClean="0"/>
              <a:t>Random mutations of solution can escape local optima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2.1. KGA-clustering</a:t>
            </a:r>
            <a:br>
              <a:rPr lang="en-US" smtClean="0"/>
            </a:br>
            <a:r>
              <a:rPr lang="en-US" sz="2400" smtClean="0"/>
              <a:t>2002, Maulik and Bandiopadhyay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Chromosome: array of cluster centers</a:t>
            </a:r>
          </a:p>
          <a:p>
            <a:r>
              <a:rPr lang="en-US" smtClean="0"/>
              <a:t>Fitness: distortion</a:t>
            </a:r>
          </a:p>
          <a:p>
            <a:r>
              <a:rPr lang="en-US" smtClean="0"/>
              <a:t>Crossover: single point</a:t>
            </a:r>
          </a:p>
          <a:p>
            <a:r>
              <a:rPr lang="en-US" smtClean="0"/>
              <a:t>Mutation: a random feature is updated with a fixed probability</a:t>
            </a:r>
          </a:p>
          <a:p>
            <a:r>
              <a:rPr lang="en-US" smtClean="0"/>
              <a:t>For each chromosome: decode, update means, apply crossover and mutation, add to next generation if fitness is good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K-Means classic algorithm</a:t>
            </a:r>
          </a:p>
          <a:p>
            <a:r>
              <a:rPr lang="en-US" smtClean="0"/>
              <a:t>Improvements: computation time, seed selection</a:t>
            </a:r>
          </a:p>
          <a:p>
            <a:r>
              <a:rPr lang="en-US" smtClean="0"/>
              <a:t>Variants: Bisecting K-means, Genetic Algorithms</a:t>
            </a:r>
          </a:p>
          <a:p>
            <a:r>
              <a:rPr lang="en-US" smtClean="0"/>
              <a:t>Conclusions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IGKM</a:t>
            </a:r>
            <a:br>
              <a:rPr lang="en-US" smtClean="0"/>
            </a:br>
            <a:r>
              <a:rPr lang="en-US" sz="2400" smtClean="0"/>
              <a:t>2006, Guo, Liu, Gao and Zhu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Chromosomes also contain a value for k</a:t>
            </a:r>
          </a:p>
          <a:p>
            <a:r>
              <a:rPr lang="en-US" smtClean="0"/>
              <a:t>Fitness: (1/k) * (E1/Ek) * Dk</a:t>
            </a:r>
          </a:p>
          <a:p>
            <a:r>
              <a:rPr lang="en-US" smtClean="0"/>
              <a:t>Ek = distortion for k clusters</a:t>
            </a:r>
          </a:p>
          <a:p>
            <a:r>
              <a:rPr lang="en-US" smtClean="0"/>
              <a:t>Dk = maximum distance between 2 cluster centers</a:t>
            </a:r>
          </a:p>
          <a:p>
            <a:r>
              <a:rPr lang="en-US" smtClean="0"/>
              <a:t>Penalizes large k, increases for compact and 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267776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K-Means can handle just about any dataset</a:t>
            </a:r>
          </a:p>
          <a:p>
            <a:r>
              <a:rPr lang="en-US" smtClean="0"/>
              <a:t>Remains popular : around 30.000 results on Google Scholar each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mtClean="0"/>
              <a:t>Unsupervised learning, clustering algorithm </a:t>
            </a:r>
          </a:p>
          <a:p>
            <a:r>
              <a:rPr lang="en-US" smtClean="0"/>
              <a:t>Clustering = organize objects into natural clusters</a:t>
            </a:r>
          </a:p>
          <a:p>
            <a:endParaRPr lang="en-US" smtClean="0"/>
          </a:p>
          <a:p>
            <a:r>
              <a:rPr lang="en-US" smtClean="0"/>
              <a:t>K-Means is old but still popular because of its simplicity, efficiency and proven success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: classic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Select an initial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Repeat 3 and 4 until a termination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Assign each point to the closest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Update cluster centers based on the new assignment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84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Given N points, with D features, finds K clusters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396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K-means: visual 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72400" cy="4968526"/>
          </a:xfrm>
        </p:spPr>
      </p:pic>
    </p:spTree>
    <p:extLst>
      <p:ext uri="{BB962C8B-B14F-4D97-AF65-F5344CB8AC3E}">
        <p14:creationId xmlns:p14="http://schemas.microsoft.com/office/powerpoint/2010/main" val="29344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Optimization of different aspects of the classic algorithm</a:t>
            </a:r>
          </a:p>
          <a:p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Computation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Seed selection optimization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smtClean="0"/>
              <a:t>1.1. Enhanced K-means</a:t>
            </a:r>
            <a:br>
              <a:rPr lang="en-US" smtClean="0"/>
            </a:br>
            <a:r>
              <a:rPr lang="en-US" sz="2400" smtClean="0"/>
              <a:t>2006</a:t>
            </a:r>
            <a:r>
              <a:rPr lang="en-US" sz="2400"/>
              <a:t>, </a:t>
            </a:r>
            <a:r>
              <a:rPr lang="en-US" sz="2400" smtClean="0"/>
              <a:t>Fahim, Salem, Torkey and Ramadan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Memorize the distance between each point and the cluster centers</a:t>
            </a:r>
          </a:p>
          <a:p>
            <a:endParaRPr lang="en-US" smtClean="0"/>
          </a:p>
          <a:p>
            <a:r>
              <a:rPr lang="en-US" smtClean="0"/>
              <a:t>At every iteration, if the distance to the new cluster mean is smaller =&gt; keeps the point in the assigned cluster</a:t>
            </a:r>
          </a:p>
          <a:p>
            <a:endParaRPr lang="en-US" smtClean="0"/>
          </a:p>
          <a:p>
            <a:r>
              <a:rPr lang="en-US" smtClean="0"/>
              <a:t>Optimization for large values of K</a:t>
            </a:r>
          </a:p>
        </p:txBody>
      </p:sp>
    </p:spTree>
    <p:extLst>
      <p:ext uri="{BB962C8B-B14F-4D97-AF65-F5344CB8AC3E}">
        <p14:creationId xmlns:p14="http://schemas.microsoft.com/office/powerpoint/2010/main" val="3117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1.2. MapReduce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Framework for processing large datsets over a cluster of computing nodes</a:t>
            </a:r>
          </a:p>
          <a:p>
            <a:endParaRPr lang="en-US" smtClean="0"/>
          </a:p>
          <a:p>
            <a:r>
              <a:rPr lang="en-US" smtClean="0"/>
              <a:t>Popular in the Big Data community, with the Hadoop implementation</a:t>
            </a:r>
          </a:p>
          <a:p>
            <a:endParaRPr lang="en-US" smtClean="0"/>
          </a:p>
          <a:p>
            <a:r>
              <a:rPr lang="en-US" smtClean="0"/>
              <a:t>Models problems as a combination of map and reduce functions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85" y="5410200"/>
            <a:ext cx="296497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4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1.2. MapReduce K-Means</a:t>
            </a:r>
            <a:br>
              <a:rPr lang="en-US" smtClean="0"/>
            </a:br>
            <a:r>
              <a:rPr lang="en-US" sz="2400" smtClean="0"/>
              <a:t>2009</a:t>
            </a:r>
            <a:r>
              <a:rPr lang="en-US" sz="2400"/>
              <a:t>, </a:t>
            </a:r>
            <a:r>
              <a:rPr lang="en-US" sz="2400" smtClean="0"/>
              <a:t> </a:t>
            </a:r>
            <a:r>
              <a:rPr lang="en-US" sz="2400"/>
              <a:t>W.Zhao</a:t>
            </a:r>
            <a:r>
              <a:rPr lang="en-US" sz="2400" smtClean="0"/>
              <a:t>, H. Ma, Q. He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mtClean="0"/>
              <a:t>Data is stored in &lt;key, value&gt; pairs on a dfs</a:t>
            </a:r>
          </a:p>
          <a:p>
            <a:r>
              <a:rPr lang="en-US" smtClean="0"/>
              <a:t>Stores current centers in global variable</a:t>
            </a:r>
          </a:p>
          <a:p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819400"/>
            <a:ext cx="8763001" cy="316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</TotalTime>
  <Words>639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K-Means clustering variants and improvements</vt:lpstr>
      <vt:lpstr>Overview</vt:lpstr>
      <vt:lpstr>K-Means</vt:lpstr>
      <vt:lpstr>K-means : classic algorithm</vt:lpstr>
      <vt:lpstr>K-means: visual example</vt:lpstr>
      <vt:lpstr>Improvements</vt:lpstr>
      <vt:lpstr>1.1. Enhanced K-means 2006, Fahim, Salem, Torkey and Ramadan</vt:lpstr>
      <vt:lpstr>1.2. MapReduce K-Means</vt:lpstr>
      <vt:lpstr>1.2. MapReduce K-Means 2009,  W.Zhao, H. Ma, Q. He </vt:lpstr>
      <vt:lpstr>1.3. GPU K-Means</vt:lpstr>
      <vt:lpstr>1.3. GPU K-means published 2010, Li et al.</vt:lpstr>
      <vt:lpstr>2.1. Sort and split heuristic 2010, Madhu and Pathakota</vt:lpstr>
      <vt:lpstr>2.2. K-d trees</vt:lpstr>
      <vt:lpstr>2.2. K-d trees</vt:lpstr>
      <vt:lpstr>2.2. K-d trees 2007, Redmond and Heneghan</vt:lpstr>
      <vt:lpstr>Variants</vt:lpstr>
      <vt:lpstr>1. Bisecting K-Means 2000, Steinbach, Karypis and Kumar</vt:lpstr>
      <vt:lpstr>2. Genetic Algorithms</vt:lpstr>
      <vt:lpstr>2.1. KGA-clustering 2002, Maulik and Bandiopadhyay</vt:lpstr>
      <vt:lpstr>2.2. IGKM 2006, Guo, Liu, Gao and Zhu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variants and improvements</dc:title>
  <dc:creator>Sebi</dc:creator>
  <cp:lastModifiedBy>Sebi</cp:lastModifiedBy>
  <cp:revision>47</cp:revision>
  <dcterms:created xsi:type="dcterms:W3CDTF">2018-11-19T16:51:07Z</dcterms:created>
  <dcterms:modified xsi:type="dcterms:W3CDTF">2018-11-19T18:52:22Z</dcterms:modified>
</cp:coreProperties>
</file>