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885A56D-E0F4-4BBC-BDC4-3BBE01B163AB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77E704-A7CE-4E44-A16B-49DCDA7B8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Clustering beer text reviews using the K-means algorithm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Stefan Seastian 242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Python programming language</a:t>
            </a:r>
          </a:p>
          <a:p>
            <a:r>
              <a:rPr lang="en-US" smtClean="0"/>
              <a:t>Clustering algorithms implemented from scratch</a:t>
            </a:r>
          </a:p>
          <a:p>
            <a:r>
              <a:rPr lang="en-US" smtClean="0"/>
              <a:t>Pandas for data analysis</a:t>
            </a:r>
          </a:p>
          <a:p>
            <a:r>
              <a:rPr lang="en-US" smtClean="0"/>
              <a:t>Nltk for tokenizing and stemming</a:t>
            </a:r>
          </a:p>
          <a:p>
            <a:r>
              <a:rPr lang="en-US" smtClean="0"/>
              <a:t>Scikit learn for tf-idf vectorizer</a:t>
            </a:r>
          </a:p>
          <a:p>
            <a:r>
              <a:rPr lang="en-US" smtClean="0"/>
              <a:t>Matplotlib and Seaborn for plotting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 = nr of clusters = 9 (number of distinct beer styles)</a:t>
            </a:r>
          </a:p>
          <a:p>
            <a:r>
              <a:rPr lang="en-US" smtClean="0"/>
              <a:t>Number of features = 1000 (determined experimentally)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Initialization : random seeds 0.53 F1 score, k-d trees 0.47 F1 score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52800"/>
            <a:ext cx="434483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Correlation between initial beer styles and the clusters found within the dataset</a:t>
            </a:r>
          </a:p>
          <a:p>
            <a:r>
              <a:rPr lang="en-US" smtClean="0"/>
              <a:t>Confusion matrix : (x, y) = how many times a point of x has been misclassified as y</a:t>
            </a:r>
          </a:p>
          <a:p>
            <a:r>
              <a:rPr lang="en-US" smtClean="0"/>
              <a:t>Precision and recall are calculated for each row, then an average is taken</a:t>
            </a:r>
          </a:p>
        </p:txBody>
      </p:sp>
    </p:spTree>
    <p:extLst>
      <p:ext uri="{BB962C8B-B14F-4D97-AF65-F5344CB8AC3E}">
        <p14:creationId xmlns:p14="http://schemas.microsoft.com/office/powerpoint/2010/main" val="322816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Multilabel classification score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96336"/>
              </p:ext>
            </p:extLst>
          </p:nvPr>
        </p:nvGraphicFramePr>
        <p:xfrm>
          <a:off x="1447800" y="3048000"/>
          <a:ext cx="60960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smtClean="0"/>
                        <a:t>Mean precision</a:t>
                      </a: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/>
                        <a:t>0.537</a:t>
                      </a:r>
                      <a:endParaRPr lang="en-US" sz="2400" b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smtClean="0"/>
                        <a:t>Mean recall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0.532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F1 score 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0.534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09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br>
              <a:rPr lang="en-US" smtClean="0"/>
            </a:br>
            <a:r>
              <a:rPr lang="en-US" sz="3200"/>
              <a:t>H</a:t>
            </a:r>
            <a:r>
              <a:rPr lang="en-US" sz="3200" smtClean="0"/>
              <a:t>eatmap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9144000" cy="50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br>
              <a:rPr lang="en-US" smtClean="0"/>
            </a:br>
            <a:r>
              <a:rPr lang="en-US" sz="3200" smtClean="0"/>
              <a:t>best rated words per cluster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2" y="1600200"/>
            <a:ext cx="8773729" cy="1972577"/>
          </a:xfrm>
        </p:spPr>
      </p:pic>
      <p:sp>
        <p:nvSpPr>
          <p:cNvPr id="5" name="TextBox 4"/>
          <p:cNvSpPr txBox="1"/>
          <p:nvPr/>
        </p:nvSpPr>
        <p:spPr>
          <a:xfrm>
            <a:off x="457200" y="3962400"/>
            <a:ext cx="81097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Obs. Cluster 8 contains common words for </a:t>
            </a:r>
          </a:p>
          <a:p>
            <a:r>
              <a:rPr lang="en-US" sz="3200" smtClean="0"/>
              <a:t>all reviews : beer, taste, smell, drink, flavour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9214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expected, clusters were formed around similar beer styles</a:t>
            </a:r>
          </a:p>
          <a:p>
            <a:r>
              <a:rPr lang="en-US" smtClean="0"/>
              <a:t>The most important words for each cluster contain relevant characteristics </a:t>
            </a:r>
          </a:p>
          <a:p>
            <a:r>
              <a:rPr lang="en-US" smtClean="0"/>
              <a:t>Further improvements: more data, computation time optimizations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Beer is the most popular alcoholic drink</a:t>
            </a:r>
          </a:p>
          <a:p>
            <a:r>
              <a:rPr lang="en-US" smtClean="0"/>
              <a:t>Global beer market is huge (~600$ billion)</a:t>
            </a:r>
          </a:p>
          <a:p>
            <a:r>
              <a:rPr lang="en-US" smtClean="0"/>
              <a:t>Data about consumer needs =&gt; useful for beer marketing</a:t>
            </a:r>
            <a:endParaRPr lang="en-US"/>
          </a:p>
        </p:txBody>
      </p:sp>
      <p:pic>
        <p:nvPicPr>
          <p:cNvPr id="1026" name="Picture 2" descr="C:\Users\Sebi\AppData\Local\Microsoft\Windows\INetCache\IE\R751E8N0\Stacks_of_money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6" y="3581400"/>
            <a:ext cx="2945090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9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experiment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Extract information from beer text reviews using unsupervised learning (clustering)</a:t>
            </a:r>
          </a:p>
          <a:p>
            <a:r>
              <a:rPr lang="en-US" smtClean="0"/>
              <a:t>Analyze resulting clusters and correlation with initial beer styles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8" y="4191000"/>
            <a:ext cx="7812741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5626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Sample experiment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clustering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Anna Huang 2008, comparison of distance measures over tf-idf features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Hu et al 2009, enrich document information by using Wikipedia category data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Review analysis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Iacob and Harrison 2013, extracts feature requests from app reviews, using linguistic rules</a:t>
            </a:r>
          </a:p>
          <a:p>
            <a:pPr lvl="1">
              <a:buFont typeface="Arial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168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Experiments on beer datasets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Braun and Timpe 2015, predict score based on text review, using SVM on bag of words model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McAuley and Leskovec 2013, recommender system that adapts to user experience; experience label is learned by model using rating and timestamp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smtClean="0"/>
              <a:t>Started from 500k reviews from the BeerAdvocate website</a:t>
            </a:r>
          </a:p>
          <a:p>
            <a:r>
              <a:rPr lang="en-US" smtClean="0"/>
              <a:t>Reduced number of different styles by cutting those with few reviews, mapping others to parent style</a:t>
            </a:r>
          </a:p>
          <a:p>
            <a:r>
              <a:rPr lang="en-US" smtClean="0"/>
              <a:t>Select an equal distribution for each style</a:t>
            </a:r>
          </a:p>
          <a:p>
            <a:r>
              <a:rPr lang="en-US" smtClean="0"/>
              <a:t>Final count: 9500 per style, 85500 in total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62600"/>
            <a:ext cx="781396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 mapping</a:t>
            </a:r>
            <a:br>
              <a:rPr lang="en-US" smtClean="0"/>
            </a:br>
            <a:r>
              <a:rPr lang="en-US" sz="2800" smtClean="0"/>
              <a:t>(using taxonomy published by BussinessInsider)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" y="1447799"/>
            <a:ext cx="9137073" cy="39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text review data from BeerAdvocate</a:t>
            </a:r>
          </a:p>
          <a:p>
            <a:r>
              <a:rPr lang="en-US" smtClean="0"/>
              <a:t>Extract features with tf-idf vectorizer</a:t>
            </a:r>
          </a:p>
          <a:p>
            <a:r>
              <a:rPr lang="en-US" smtClean="0"/>
              <a:t>Apply K-means with random seeds and k-d tree seeds</a:t>
            </a:r>
          </a:p>
          <a:p>
            <a:r>
              <a:rPr lang="en-US" smtClean="0"/>
              <a:t>Analyze cluster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overview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8077200" cy="1440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3752" y="383315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Operations over the initial 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60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415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Clustering beer text reviews using the K-means algorithm</vt:lpstr>
      <vt:lpstr>Motivation</vt:lpstr>
      <vt:lpstr>Proposed experiment</vt:lpstr>
      <vt:lpstr>Related work</vt:lpstr>
      <vt:lpstr>Related work</vt:lpstr>
      <vt:lpstr>Dataset</vt:lpstr>
      <vt:lpstr>Style mapping (using taxonomy published by BussinessInsider)</vt:lpstr>
      <vt:lpstr>Model overview</vt:lpstr>
      <vt:lpstr>Model overview</vt:lpstr>
      <vt:lpstr>Technologies used</vt:lpstr>
      <vt:lpstr>Model parameters</vt:lpstr>
      <vt:lpstr>Evaluation</vt:lpstr>
      <vt:lpstr>Results</vt:lpstr>
      <vt:lpstr>Results Heatmap</vt:lpstr>
      <vt:lpstr>Results best rated words per cluster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</dc:creator>
  <cp:lastModifiedBy>Sebi</cp:lastModifiedBy>
  <cp:revision>30</cp:revision>
  <dcterms:created xsi:type="dcterms:W3CDTF">2018-12-03T11:21:20Z</dcterms:created>
  <dcterms:modified xsi:type="dcterms:W3CDTF">2018-12-03T12:42:37Z</dcterms:modified>
</cp:coreProperties>
</file>