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Drone status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7</a:t>
            </a:r>
          </a:p>
        </p:txBody>
      </p:sp>
    </p:spTree>
    <p:extLst>
      <p:ext uri="{BB962C8B-B14F-4D97-AF65-F5344CB8AC3E}">
        <p14:creationId xmlns:p14="http://schemas.microsoft.com/office/powerpoint/2010/main" val="215462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486257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29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/>
              <a:t>Main goal: drone safety monitoring</a:t>
            </a:r>
          </a:p>
          <a:p>
            <a:r>
              <a:rPr lang="en-US"/>
              <a:t>Data sources:</a:t>
            </a:r>
          </a:p>
          <a:p>
            <a:pPr lvl="1" fontAlgn="base"/>
            <a:r>
              <a:rPr lang="en-US"/>
              <a:t>BOSCH sensor on the drone that outputs: humidity and magnetic field strength</a:t>
            </a:r>
          </a:p>
          <a:p>
            <a:pPr lvl="1" fontAlgn="base"/>
            <a:r>
              <a:rPr lang="en-US"/>
              <a:t>Generator for location information: altitude and GPS coordinates</a:t>
            </a:r>
          </a:p>
          <a:p>
            <a:r>
              <a:rPr lang="en-US"/>
              <a:t>Use cases:</a:t>
            </a:r>
          </a:p>
          <a:p>
            <a:pPr lvl="1" fontAlgn="base"/>
            <a:r>
              <a:rPr lang="en-US"/>
              <a:t>Find locations (lat,long) where environment variables are not within safety levels</a:t>
            </a:r>
          </a:p>
          <a:p>
            <a:pPr lvl="1" fontAlgn="base"/>
            <a:r>
              <a:rPr lang="en-US"/>
              <a:t>TODO</a:t>
            </a:r>
          </a:p>
          <a:p>
            <a:pPr fontAlgn="base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 for location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6411"/>
          </a:xfrm>
        </p:spPr>
        <p:txBody>
          <a:bodyPr>
            <a:normAutofit lnSpcReduction="10000"/>
          </a:bodyPr>
          <a:lstStyle/>
          <a:p>
            <a:r>
              <a:rPr lang="en-US"/>
              <a:t>Structured data stored in MySql db</a:t>
            </a:r>
          </a:p>
          <a:p>
            <a:r>
              <a:rPr lang="en-US"/>
              <a:t>Remote hosted at: jdbc:mysql://remotemysql.com:3306/uf5xGXLgpR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72" y="4191000"/>
            <a:ext cx="59150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 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Sqoop-job on Hadoop cluster</a:t>
            </a:r>
          </a:p>
          <a:p>
            <a:r>
              <a:rPr lang="en-US"/>
              <a:t>Incremental on timestamp column, so it only imports newer values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2" y="2438400"/>
            <a:ext cx="47529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400191"/>
            <a:ext cx="3857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35814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Ran periodically every 3 mins as a cronjob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9446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53713F-0149-4DDA-B6FC-66860960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Sensor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C502AA-D568-4CF9-97EF-02C7CE40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/>
              <a:t>Extract humidity + magnetic field, store alongside timestamp in csv files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14ABE7-DEC4-401B-A61F-6A3F6B1A1042}"/>
              </a:ext>
            </a:extLst>
          </p:cNvPr>
          <p:cNvSpPr txBox="1">
            <a:spLocks/>
          </p:cNvSpPr>
          <p:nvPr/>
        </p:nvSpPr>
        <p:spPr>
          <a:xfrm>
            <a:off x="685800" y="2743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Senzor Data Integration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2AF8AC-C6F2-462D-9C62-1171CD039252}"/>
              </a:ext>
            </a:extLst>
          </p:cNvPr>
          <p:cNvSpPr txBox="1">
            <a:spLocks/>
          </p:cNvSpPr>
          <p:nvPr/>
        </p:nvSpPr>
        <p:spPr>
          <a:xfrm>
            <a:off x="457200" y="41148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Spark structured stream, polls the directory where sensor data is saved</a:t>
            </a:r>
          </a:p>
          <a:p>
            <a:r>
              <a:rPr lang="en-US"/>
              <a:t>Uploads results into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1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structured stream, polls </a:t>
            </a:r>
            <a:r>
              <a:rPr lang="en-US" dirty="0" err="1"/>
              <a:t>hdfs</a:t>
            </a:r>
            <a:r>
              <a:rPr lang="en-US" dirty="0"/>
              <a:t> for new files</a:t>
            </a:r>
          </a:p>
          <a:p>
            <a:r>
              <a:rPr lang="en-US" dirty="0"/>
              <a:t>Join on timestamp, applies filter for dangerous humidity values</a:t>
            </a:r>
          </a:p>
          <a:p>
            <a:r>
              <a:rPr lang="en-US" dirty="0"/>
              <a:t>Stores processing results in Cassandra </a:t>
            </a:r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1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59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Processing results are stored in Cassandra DB</a:t>
            </a:r>
          </a:p>
          <a:p>
            <a:r>
              <a:rPr lang="en-US"/>
              <a:t>Cassandra has index on timestamp column to allow efficient queries </a:t>
            </a:r>
          </a:p>
          <a:p>
            <a:r>
              <a:rPr lang="en-US"/>
              <a:t>CREATE CUSTOM INDEX if not exists ON team7.vis_demo(timestamp) USING 'org.apache.cassandra.index.sasi.SASIIndex' WITH OPTIONS = {'mode':'SPARSE'}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Vizualization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Real-time view of dangerous areas through a python script that queries Cassandra periodically; ran on jupyter with ipyleaflet</a:t>
            </a:r>
          </a:p>
          <a:p>
            <a:r>
              <a:rPr lang="en-US"/>
              <a:t>Reports of generator data from a dashboard written in R + shiny</a:t>
            </a:r>
          </a:p>
        </p:txBody>
      </p:sp>
    </p:spTree>
    <p:extLst>
      <p:ext uri="{BB962C8B-B14F-4D97-AF65-F5344CB8AC3E}">
        <p14:creationId xmlns:p14="http://schemas.microsoft.com/office/powerpoint/2010/main" val="128873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Vizualization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 polls sensor file and displays in real time the environment values</a:t>
            </a:r>
          </a:p>
        </p:txBody>
      </p:sp>
    </p:spTree>
    <p:extLst>
      <p:ext uri="{BB962C8B-B14F-4D97-AF65-F5344CB8AC3E}">
        <p14:creationId xmlns:p14="http://schemas.microsoft.com/office/powerpoint/2010/main" val="10719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270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Drone status monitoring</vt:lpstr>
      <vt:lpstr>Use cases</vt:lpstr>
      <vt:lpstr>Generator for location info</vt:lpstr>
      <vt:lpstr>Generator data integration</vt:lpstr>
      <vt:lpstr>Sensor data</vt:lpstr>
      <vt:lpstr>Data processing</vt:lpstr>
      <vt:lpstr>Data provisioning</vt:lpstr>
      <vt:lpstr>Vizualization</vt:lpstr>
      <vt:lpstr>Vizualization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status monitoring</dc:title>
  <dc:creator>Sebi</dc:creator>
  <cp:lastModifiedBy>Sebi</cp:lastModifiedBy>
  <cp:revision>16</cp:revision>
  <dcterms:created xsi:type="dcterms:W3CDTF">2006-08-16T00:00:00Z</dcterms:created>
  <dcterms:modified xsi:type="dcterms:W3CDTF">2020-01-13T14:00:12Z</dcterms:modified>
</cp:coreProperties>
</file>