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Drone status monitoring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Team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Vizualization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 real time sensor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8625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/>
              <a:t>Main goal: drone safety monitoring</a:t>
            </a:r>
            <a:endParaRPr lang="en-US"/>
          </a:p>
          <a:p>
            <a:r>
              <a:rPr lang="en-US"/>
              <a:t>Data sources:</a:t>
            </a:r>
            <a:endParaRPr lang="en-US"/>
          </a:p>
          <a:p>
            <a:pPr lvl="1" fontAlgn="base"/>
            <a:r>
              <a:rPr lang="en-US"/>
              <a:t>BOSCH sensor on the drone that outputs: humidity and magnetic </a:t>
            </a:r>
            <a:r>
              <a:rPr lang="en-US"/>
              <a:t>field </a:t>
            </a:r>
            <a:r>
              <a:rPr lang="en-US" smtClean="0"/>
              <a:t>strength</a:t>
            </a:r>
          </a:p>
          <a:p>
            <a:pPr lvl="1" fontAlgn="base"/>
            <a:r>
              <a:rPr lang="en-US" smtClean="0"/>
              <a:t>Generator </a:t>
            </a:r>
            <a:r>
              <a:rPr lang="en-US"/>
              <a:t>for location information: altitude and </a:t>
            </a:r>
            <a:r>
              <a:rPr lang="en-US"/>
              <a:t>GPS </a:t>
            </a:r>
            <a:r>
              <a:rPr lang="en-US" smtClean="0"/>
              <a:t>coordinates</a:t>
            </a:r>
          </a:p>
          <a:p>
            <a:r>
              <a:rPr lang="en-US"/>
              <a:t>Use </a:t>
            </a:r>
            <a:r>
              <a:rPr lang="en-US"/>
              <a:t>cases</a:t>
            </a:r>
            <a:r>
              <a:rPr lang="en-US" smtClean="0"/>
              <a:t>:</a:t>
            </a:r>
          </a:p>
          <a:p>
            <a:pPr lvl="1" fontAlgn="base"/>
            <a:r>
              <a:rPr lang="en-US" smtClean="0"/>
              <a:t>Find locations (lat,long) where environment variables are not within safety levels</a:t>
            </a:r>
          </a:p>
          <a:p>
            <a:pPr lvl="1" fontAlgn="base"/>
            <a:r>
              <a:rPr lang="en-US" smtClean="0"/>
              <a:t>TODO</a:t>
            </a:r>
            <a:endParaRPr lang="en-US"/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 for location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411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Structured data stored in MySql db</a:t>
            </a:r>
          </a:p>
          <a:p>
            <a:r>
              <a:rPr lang="en-US"/>
              <a:t>Remote hosted at: jdbc:mysql</a:t>
            </a:r>
            <a:r>
              <a:rPr lang="en-US"/>
              <a:t>://</a:t>
            </a:r>
            <a:r>
              <a:rPr lang="en-US" smtClean="0"/>
              <a:t>remotemysql.com:3306/uf5xGXLgpR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72" y="4191000"/>
            <a:ext cx="5915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 data 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Sqoop-job on Hadoop cluster</a:t>
            </a:r>
          </a:p>
          <a:p>
            <a:r>
              <a:rPr lang="en-US" smtClean="0"/>
              <a:t>Incremental on timestamp column, so it only imports newer values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2" y="2438400"/>
            <a:ext cx="4752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400191"/>
            <a:ext cx="3857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581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Ran periodically every 3 mins as a cronjob</a:t>
            </a:r>
          </a:p>
          <a:p>
            <a:endParaRPr lang="en-US" sz="2200" smtClean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9446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Senzor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Senzor Data 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provisioning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5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Processing results are stored in Cassandra DB</a:t>
            </a:r>
          </a:p>
          <a:p>
            <a:r>
              <a:rPr lang="en-US" smtClean="0"/>
              <a:t>Cassandra has index on timestamp column to allow efficient queries </a:t>
            </a:r>
          </a:p>
          <a:p>
            <a:r>
              <a:rPr lang="en-US"/>
              <a:t>CREATE CUSTOM INDEX if not exists ON team7.vis_demo(timestamp) USING</a:t>
            </a:r>
            <a:r>
              <a:rPr lang="en-US"/>
              <a:t> </a:t>
            </a:r>
            <a:r>
              <a:rPr lang="en-US" smtClean="0"/>
              <a:t>'org.apache.cassandra.index.sasi.SASIIndex'</a:t>
            </a:r>
            <a:r>
              <a:rPr lang="en-US"/>
              <a:t> WITH OPTIONS =</a:t>
            </a:r>
            <a:r>
              <a:rPr lang="en-US"/>
              <a:t> </a:t>
            </a:r>
            <a:r>
              <a:rPr lang="en-US" smtClean="0"/>
              <a:t>{'mode':'SPARSE'}</a:t>
            </a:r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Vizualization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view of dangerous areas through a python script that queries Cassandra periodically; ran on jupyter with ipyleaflet</a:t>
            </a:r>
          </a:p>
          <a:p>
            <a:r>
              <a:rPr lang="en-US" smtClean="0"/>
              <a:t>Reports of generator data from a dashboard written in R + shiny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Drone status monitoring</vt:lpstr>
      <vt:lpstr>Use cases</vt:lpstr>
      <vt:lpstr>Generator for location info</vt:lpstr>
      <vt:lpstr>Generator data integration</vt:lpstr>
      <vt:lpstr>Senzor data</vt:lpstr>
      <vt:lpstr>Senzor Data Integration</vt:lpstr>
      <vt:lpstr>Data processing</vt:lpstr>
      <vt:lpstr>Data provisioning</vt:lpstr>
      <vt:lpstr>Vizualization</vt:lpstr>
      <vt:lpstr>Vizualization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status monitoring</dc:title>
  <dc:creator>Sebi</dc:creator>
  <cp:lastModifiedBy>Sebi</cp:lastModifiedBy>
  <cp:revision>14</cp:revision>
  <dcterms:created xsi:type="dcterms:W3CDTF">2006-08-16T00:00:00Z</dcterms:created>
  <dcterms:modified xsi:type="dcterms:W3CDTF">2020-01-12T15:58:24Z</dcterms:modified>
</cp:coreProperties>
</file>