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5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81" d="100"/>
          <a:sy n="81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04-Jan-18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:\Info\anu3\ai\plante\train (1)\train\6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7600" y="762000"/>
            <a:ext cx="924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Detectia</a:t>
            </a:r>
            <a:r>
              <a:rPr lang="en-US" sz="6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automata a </a:t>
            </a:r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speciilor</a:t>
            </a:r>
            <a:r>
              <a:rPr lang="en-US" sz="6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invazive</a:t>
            </a:r>
            <a:r>
              <a:rPr lang="en-US" sz="6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in </a:t>
            </a:r>
            <a:r>
              <a:rPr lang="en-US" sz="60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imagini</a:t>
            </a:r>
            <a:endParaRPr lang="en-US" sz="6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0" y="4419601"/>
            <a:ext cx="5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Stefan Sebastian</a:t>
            </a:r>
          </a:p>
          <a:p>
            <a:r>
              <a:rPr lang="en-US" sz="40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Zsisku Mihai</a:t>
            </a:r>
            <a:endParaRPr lang="en-US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234463"/>
            <a:ext cx="7766936" cy="1202128"/>
          </a:xfrm>
        </p:spPr>
        <p:txBody>
          <a:bodyPr/>
          <a:lstStyle/>
          <a:p>
            <a:pPr algn="ctr"/>
            <a:r>
              <a:rPr lang="en-US" smtClean="0"/>
              <a:t>Rezultate numerice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897" y="211015"/>
            <a:ext cx="7766936" cy="1284190"/>
          </a:xfrm>
        </p:spPr>
        <p:txBody>
          <a:bodyPr/>
          <a:lstStyle/>
          <a:p>
            <a:pPr algn="ctr"/>
            <a:r>
              <a:rPr lang="en-US" smtClean="0"/>
              <a:t>Concluzii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436" y="341272"/>
            <a:ext cx="7379026" cy="1358574"/>
          </a:xfrm>
        </p:spPr>
        <p:txBody>
          <a:bodyPr/>
          <a:lstStyle/>
          <a:p>
            <a:pPr algn="ctr"/>
            <a:r>
              <a:rPr lang="en-US" smtClean="0"/>
              <a:t>Introducere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42646" y="1969477"/>
            <a:ext cx="70924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Specii invazive = specii introduse intr-un mediu diferit de cel in care au evoluat, care se inmultesc intr-un ritm rapid si afecteaza noul mediu in mod negativ</a:t>
            </a:r>
          </a:p>
          <a:p>
            <a:endParaRPr lang="en-US" sz="2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Identificarea lor necesita experti antrenati care sa mearga pe teren.</a:t>
            </a:r>
          </a:p>
          <a:p>
            <a:endParaRPr lang="en-US" sz="2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Solutia noastra = identificarea automata din imagini</a:t>
            </a:r>
          </a:p>
          <a:p>
            <a:endParaRPr lang="en-US" sz="20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In acest proiect ne rezumam la detectarea speciei Hydrangea in paduri.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621" y="328245"/>
            <a:ext cx="7766936" cy="1118763"/>
          </a:xfrm>
        </p:spPr>
        <p:txBody>
          <a:bodyPr/>
          <a:lstStyle/>
          <a:p>
            <a:pPr algn="ctr"/>
            <a:r>
              <a:rPr lang="en-US" smtClean="0"/>
              <a:t>Abordari inrudite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95045" y="1969477"/>
            <a:ext cx="738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CNN cu 11 straturi, imbunatatire contrast, augmentare cu rotiri verticale =&gt; 95% accuracy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Ansamblu de modele ResNet si VGG antrenate pe ImageNet, transfer learning, redimensionare folosind scalare Lanczos =&gt; 99.36 accuracy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VGG16, transfer learning, augmentare cu translatii, modificare contrast =&gt; ~95% accuracy 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160" y="222737"/>
            <a:ext cx="7766936" cy="1342805"/>
          </a:xfrm>
        </p:spPr>
        <p:txBody>
          <a:bodyPr/>
          <a:lstStyle/>
          <a:p>
            <a:pPr algn="ctr"/>
            <a:r>
              <a:rPr lang="en-US" smtClean="0"/>
              <a:t>Metoda de lucru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72308" y="1846327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Invatare nesupervizata din informatii extrase de autoencoders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72307" y="2911786"/>
            <a:ext cx="77020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Redimensionare imagini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utoencoder convolutional pentru a extrage ‘features’ din imagini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Combinare features intr-un tablou folosit ca input intr-un algoritm de clusterizare (K-Means)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Validare etichete cu un set de referinta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Masurare performanta prin comparare cu etichetele din setul de intrare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37" y="468922"/>
            <a:ext cx="7766936" cy="1342805"/>
          </a:xfrm>
        </p:spPr>
        <p:txBody>
          <a:bodyPr/>
          <a:lstStyle/>
          <a:p>
            <a:pPr algn="ctr"/>
            <a:r>
              <a:rPr lang="en-US" smtClean="0"/>
              <a:t>Metoda de lucru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35015" y="2344615"/>
            <a:ext cx="507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Zsisku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774" y="281354"/>
            <a:ext cx="7766936" cy="1354528"/>
          </a:xfrm>
        </p:spPr>
        <p:txBody>
          <a:bodyPr/>
          <a:lstStyle/>
          <a:p>
            <a:pPr algn="ctr"/>
            <a:r>
              <a:rPr lang="en-US" smtClean="0"/>
              <a:t>Setul de date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4031" y="2133599"/>
            <a:ext cx="6928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Preluat de la competitia Invasive Species Monitoring de pe Kaggle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2295 de imagini etichetate manual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Facute intr-o padure din Brazilia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mtClean="0">
                <a:solidFill>
                  <a:schemeClr val="accent1">
                    <a:lumMod val="75000"/>
                  </a:schemeClr>
                </a:solidFill>
              </a:rPr>
              <a:t>63% sunt pozitive, contin tufe de Hydrangea</a:t>
            </a:r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4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452" y="269631"/>
            <a:ext cx="7766936" cy="1096620"/>
          </a:xfrm>
        </p:spPr>
        <p:txBody>
          <a:bodyPr/>
          <a:lstStyle/>
          <a:p>
            <a:pPr algn="ctr"/>
            <a:r>
              <a:rPr lang="en-US" smtClean="0"/>
              <a:t>Parametraj algoritmi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8185" y="1447742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Invatare nesupervizata din informatii extrase de autoencoders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8185" y="2719754"/>
            <a:ext cx="51464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Am constatat experimental: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Diferenta alb-negru/color e irelevanta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Dimensiunea imaginii afecteaza performanta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Cea mai performanta functie de distanta pentru K-Means : Cosinus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smtClean="0">
                <a:solidFill>
                  <a:schemeClr val="accent1">
                    <a:lumMod val="75000"/>
                  </a:schemeClr>
                </a:solidFill>
              </a:rPr>
              <a:t>Encoderul cu un singur strat convolutiv obtine performanta similara cu cele cu mai multe straturi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69" y="1863240"/>
            <a:ext cx="4777173" cy="1827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71" y="4150915"/>
            <a:ext cx="3771613" cy="122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2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8452" y="269631"/>
            <a:ext cx="7766936" cy="1096620"/>
          </a:xfrm>
        </p:spPr>
        <p:txBody>
          <a:bodyPr/>
          <a:lstStyle/>
          <a:p>
            <a:pPr algn="ctr"/>
            <a:r>
              <a:rPr lang="en-US" smtClean="0"/>
              <a:t>Parametraj algoritmi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2192215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Zsisku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882" y="433753"/>
            <a:ext cx="7766936" cy="1166959"/>
          </a:xfrm>
        </p:spPr>
        <p:txBody>
          <a:bodyPr/>
          <a:lstStyle/>
          <a:p>
            <a:pPr algn="ctr"/>
            <a:r>
              <a:rPr lang="en-US" smtClean="0"/>
              <a:t>Metrici de evaluare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19908" y="1828800"/>
            <a:ext cx="6729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Accuracy = raportul dintre numarul de imagini clasificate corect si numarul total de imagini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>
                <a:solidFill>
                  <a:schemeClr val="accent1">
                    <a:lumMod val="75000"/>
                  </a:schemeClr>
                </a:solidFill>
              </a:rPr>
              <a:t>Precision = procentul de imagini pozitive identificate corect din toate imaginile identificate ca </a:t>
            </a:r>
            <a:r>
              <a:rPr lang="it-IT" smtClean="0">
                <a:solidFill>
                  <a:schemeClr val="accent1">
                    <a:lumMod val="75000"/>
                  </a:schemeClr>
                </a:solidFill>
              </a:rPr>
              <a:t>pozitive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Recall = procentul de imagini pozitive identificate corect din toate imaginile pozitive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8" y="4187336"/>
            <a:ext cx="18478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19" y="4187336"/>
            <a:ext cx="17240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27" y="4187336"/>
            <a:ext cx="17145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6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308</Words>
  <Application>Microsoft Office PowerPoint</Application>
  <PresentationFormat>Custom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Introducere</vt:lpstr>
      <vt:lpstr>Abordari inrudite</vt:lpstr>
      <vt:lpstr>Metoda de lucru</vt:lpstr>
      <vt:lpstr>Metoda de lucru</vt:lpstr>
      <vt:lpstr>Setul de date</vt:lpstr>
      <vt:lpstr>Parametraj algoritmi</vt:lpstr>
      <vt:lpstr>Parametraj algoritmi</vt:lpstr>
      <vt:lpstr>Metrici de evaluare</vt:lpstr>
      <vt:lpstr>Rezultate numerice</vt:lpstr>
      <vt:lpstr>Concluzii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Sebi</dc:creator>
  <cp:lastModifiedBy>Sebi</cp:lastModifiedBy>
  <cp:revision>24</cp:revision>
  <dcterms:created xsi:type="dcterms:W3CDTF">2014-09-12T02:18:09Z</dcterms:created>
  <dcterms:modified xsi:type="dcterms:W3CDTF">2018-01-04T16:20:11Z</dcterms:modified>
</cp:coreProperties>
</file>