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6" r:id="rId6"/>
    <p:sldId id="262" r:id="rId7"/>
    <p:sldId id="264" r:id="rId8"/>
    <p:sldId id="265" r:id="rId9"/>
    <p:sldId id="259" r:id="rId10"/>
    <p:sldId id="260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9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5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17-Dec-19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face-recognition-how-lbph-works-90ec258c3d6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face-recognition-how-lbph-works-90ec258c3d6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pencv.org/2.4/modules/contrib/doc/facerec/facerec_tutorial.html#local-binary-patterns-histogram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wp-content/uploads/2015/12/lbp_256bin_histogram.jp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face-recognition-how-lbph-works-90ec258c3d6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Face recognition using Local Binary Patterns Histograms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Stefan Sebastian 252 HPC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9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/>
          <a:lstStyle/>
          <a:p>
            <a:r>
              <a:rPr lang="en-US" sz="2800" smtClean="0"/>
              <a:t>Subset </a:t>
            </a:r>
            <a:r>
              <a:rPr lang="en-US" sz="2800"/>
              <a:t>of the Frontal Face Dataset provided by Caltech </a:t>
            </a: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14600"/>
            <a:ext cx="55245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2438400"/>
            <a:ext cx="312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54 images, 17 people, 896 x 592 pixels, under different lighting/expressions/backgrounds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6664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smtClean="0"/>
              <a:t>[1] </a:t>
            </a:r>
            <a:r>
              <a:rPr lang="en-US" sz="1400"/>
              <a:t>Dong-chen He and Li Wang, "Texture Unit, Texture Spectrum, And Texture Analysis," in </a:t>
            </a:r>
            <a:r>
              <a:rPr lang="en-US" sz="1400" i="1"/>
              <a:t>IEEE Transactions on Geoscience and Remote Sensing</a:t>
            </a:r>
            <a:r>
              <a:rPr lang="en-US" sz="1400"/>
              <a:t>, vol. 28, no. 4, pp. 509-512, </a:t>
            </a:r>
            <a:r>
              <a:rPr lang="en-US" sz="1400"/>
              <a:t>July </a:t>
            </a:r>
            <a:r>
              <a:rPr lang="en-US" sz="1400" smtClean="0"/>
              <a:t>1990</a:t>
            </a:r>
          </a:p>
          <a:p>
            <a:r>
              <a:rPr lang="en-US" sz="1400" smtClean="0"/>
              <a:t>[2] </a:t>
            </a:r>
            <a:r>
              <a:rPr lang="en-US" sz="1400"/>
              <a:t>T. Ojala, M. Pietikainen and D. Harwood, "Performance evaluation of texture measures with classification based on Kullback discrimination of distributions," </a:t>
            </a:r>
            <a:r>
              <a:rPr lang="en-US" sz="1400" i="1"/>
              <a:t>Proceedings of 12th International Conference on Pattern Recognition</a:t>
            </a:r>
            <a:r>
              <a:rPr lang="en-US" sz="1400"/>
              <a:t>, Jerusalem, Israel, 1994, pp. 582-585 </a:t>
            </a:r>
            <a:r>
              <a:rPr lang="en-US" sz="1400"/>
              <a:t>vol.1</a:t>
            </a:r>
            <a:r>
              <a:rPr lang="en-US" sz="1400" smtClean="0"/>
              <a:t>.</a:t>
            </a:r>
          </a:p>
          <a:p>
            <a:r>
              <a:rPr lang="en-US" sz="1400" smtClean="0"/>
              <a:t>[3] </a:t>
            </a:r>
            <a:r>
              <a:rPr lang="en-US" sz="1400">
                <a:hlinkClick r:id="rId2"/>
              </a:rPr>
              <a:t>https</a:t>
            </a:r>
            <a:r>
              <a:rPr lang="en-US" sz="1400">
                <a:hlinkClick r:id="rId2"/>
              </a:rPr>
              <a:t>://</a:t>
            </a:r>
            <a:r>
              <a:rPr lang="en-US" sz="1400" smtClean="0">
                <a:hlinkClick r:id="rId2"/>
              </a:rPr>
              <a:t>towardsdatascience.com/face-recognition-how-lbph-works-90ec258c3d6b</a:t>
            </a:r>
            <a:endParaRPr lang="en-US" sz="1400" smtClean="0"/>
          </a:p>
          <a:p>
            <a:r>
              <a:rPr lang="en-US" sz="1400" smtClean="0"/>
              <a:t>[4] </a:t>
            </a:r>
            <a:r>
              <a:rPr lang="en-US" sz="1400"/>
              <a:t> Ahonen, T., Hadid, A., and Pietikainen, M. </a:t>
            </a:r>
            <a:r>
              <a:rPr lang="en-US" sz="1400" i="1"/>
              <a:t>Face Recognition with Local Binary Patterns.</a:t>
            </a:r>
            <a:r>
              <a:rPr lang="en-US" sz="1400"/>
              <a:t> Computer Vision - ECCV 2004 (2004), 469–481.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3786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task performed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Face recognition : find characteristics which describe specific faces</a:t>
            </a:r>
          </a:p>
          <a:p>
            <a:r>
              <a:rPr lang="en-US" smtClean="0"/>
              <a:t>Match an input face with images of the same person</a:t>
            </a:r>
          </a:p>
          <a:p>
            <a:r>
              <a:rPr lang="en-US" smtClean="0"/>
              <a:t>Not face detection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Binary Patterns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399"/>
          </a:xfrm>
        </p:spPr>
        <p:txBody>
          <a:bodyPr/>
          <a:lstStyle/>
          <a:p>
            <a:r>
              <a:rPr lang="en-US" smtClean="0"/>
              <a:t>First described in the </a:t>
            </a:r>
            <a:r>
              <a:rPr lang="en-US" smtClean="0"/>
              <a:t>90’s [1][2]</a:t>
            </a:r>
            <a:endParaRPr lang="en-US" smtClean="0"/>
          </a:p>
          <a:p>
            <a:r>
              <a:rPr lang="en-US" smtClean="0"/>
              <a:t>Used as a (local) texture descriptor</a:t>
            </a:r>
          </a:p>
          <a:p>
            <a:r>
              <a:rPr lang="en-US" smtClean="0"/>
              <a:t>Computes for each pixel the relative grey-level relationship to its neighbours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6684004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6196164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Source: </a:t>
            </a:r>
            <a:r>
              <a:rPr lang="en-US" sz="1200">
                <a:hlinkClick r:id="rId3"/>
              </a:rPr>
              <a:t>https://towardsdatascience.com/face-recognition-how-lbph-works-90ec258c3d6b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6498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76200"/>
            <a:ext cx="8229600" cy="884238"/>
          </a:xfrm>
        </p:spPr>
        <p:txBody>
          <a:bodyPr/>
          <a:lstStyle/>
          <a:p>
            <a:r>
              <a:rPr lang="en-US" sz="3600" smtClean="0"/>
              <a:t>Applying LBP</a:t>
            </a:r>
            <a:endParaRPr lang="en-US" sz="36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78" y="838200"/>
            <a:ext cx="8587643" cy="284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51" y="4536526"/>
            <a:ext cx="53149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4167194"/>
            <a:ext cx="501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Information extracted by the LBP descriptor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5867400"/>
            <a:ext cx="6019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Source: </a:t>
            </a:r>
            <a:r>
              <a:rPr lang="en-US" sz="1050">
                <a:hlinkClick r:id="rId4"/>
              </a:rPr>
              <a:t>https://docs.opencv.org/2.4/modules/contrib/doc/facerec/facerec_tutorial.html#local-binary-patterns-histograms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3224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LBP Extensions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5143500" cy="159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02" y="4419600"/>
            <a:ext cx="14573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144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Circular LBP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4083806"/>
            <a:ext cx="167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Transition LBP</a:t>
            </a:r>
          </a:p>
          <a:p>
            <a:r>
              <a:rPr lang="en-US" smtClean="0"/>
              <a:t>- Encodes relationship between neighbouring pixels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4571192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Volume LBP</a:t>
            </a:r>
          </a:p>
          <a:p>
            <a:r>
              <a:rPr lang="en-US" smtClean="0"/>
              <a:t>- Texture described as (X, Y, T) where T is the time coordinate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Face Recognition with LBP Histograms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Described by Ahonen et al, 2004 [4]</a:t>
            </a:r>
          </a:p>
          <a:p>
            <a:r>
              <a:rPr lang="en-US" sz="2400" smtClean="0"/>
              <a:t>a histogram over the LBP values contains information about the distribution of : edges, spots, flat ares over the image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71800"/>
            <a:ext cx="6329362" cy="3234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9181" y="6170711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hlinkClick r:id="rId3"/>
              </a:rPr>
              <a:t>Source: https</a:t>
            </a:r>
            <a:r>
              <a:rPr lang="en-US" sz="1400">
                <a:hlinkClick r:id="rId3"/>
              </a:rPr>
              <a:t>://www.pyimagesearch.com/wp-content/uploads/2015/12/lbp_256bin_histogram.jpg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018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Include spatial information : divide initial image into a grid, compute histograms, then concatenate them</a:t>
            </a:r>
          </a:p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315200" cy="195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5320831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Source: </a:t>
            </a:r>
            <a:r>
              <a:rPr lang="en-US" sz="1200">
                <a:hlinkClick r:id="rId3"/>
              </a:rPr>
              <a:t>https://towardsdatascience.com/face-recognition-how-lbph-works-90ec258c3d6b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981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 recognition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199"/>
          </a:xfrm>
        </p:spPr>
        <p:txBody>
          <a:bodyPr/>
          <a:lstStyle/>
          <a:p>
            <a:r>
              <a:rPr lang="en-US" smtClean="0"/>
              <a:t>After applying LBP Histograms on test image and database images compare them using a distance metric</a:t>
            </a:r>
          </a:p>
          <a:p>
            <a:r>
              <a:rPr lang="en-US" smtClean="0"/>
              <a:t>E.g. Euclidean distance between them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19600"/>
            <a:ext cx="3103614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50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Practical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525963"/>
          </a:xfrm>
        </p:spPr>
        <p:txBody>
          <a:bodyPr/>
          <a:lstStyle/>
          <a:p>
            <a:r>
              <a:rPr lang="en-US" sz="2800" smtClean="0"/>
              <a:t>Implemented LBP, each pixel compared with its nearest neighbours</a:t>
            </a:r>
          </a:p>
          <a:p>
            <a:r>
              <a:rPr lang="en-US" sz="2800" smtClean="0"/>
              <a:t>Used Euclidean distance to compute histogram distances</a:t>
            </a:r>
          </a:p>
          <a:p>
            <a:r>
              <a:rPr lang="en-US" sz="2800" smtClean="0"/>
              <a:t>Picked the 3 closest images from the database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76400"/>
            <a:ext cx="18097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1337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125</TotalTime>
  <Words>278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Theme1</vt:lpstr>
      <vt:lpstr>Face recognition using Local Binary Patterns Histograms</vt:lpstr>
      <vt:lpstr>The task performed</vt:lpstr>
      <vt:lpstr>Local Binary Patterns</vt:lpstr>
      <vt:lpstr>Applying LBP</vt:lpstr>
      <vt:lpstr>LBP Extensions</vt:lpstr>
      <vt:lpstr>Face Recognition with LBP Histograms</vt:lpstr>
      <vt:lpstr>PowerPoint Presentation</vt:lpstr>
      <vt:lpstr>Face recognition</vt:lpstr>
      <vt:lpstr>Practical application</vt:lpstr>
      <vt:lpstr>Dataset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Local Binary Patterns Histograms</dc:title>
  <dc:creator>Sebi</dc:creator>
  <cp:lastModifiedBy>Sebi</cp:lastModifiedBy>
  <cp:revision>20</cp:revision>
  <dcterms:created xsi:type="dcterms:W3CDTF">2006-08-16T00:00:00Z</dcterms:created>
  <dcterms:modified xsi:type="dcterms:W3CDTF">2019-12-17T15:42:30Z</dcterms:modified>
</cp:coreProperties>
</file>