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ace-recognition-how-lbph-works-90ec258c3d6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2.4/modules/contrib/doc/facerec/facerec_tutorial.html#local-binary-patterns-histogram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Face recognition using Local Binary Patterns Histograms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Stefan Sebastian 252 HPC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task performed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Face recognition : find characteristics which describe specific faces</a:t>
            </a:r>
          </a:p>
          <a:p>
            <a:r>
              <a:rPr lang="en-US" smtClean="0"/>
              <a:t>Match an input face with images of the same person</a:t>
            </a:r>
          </a:p>
          <a:p>
            <a:r>
              <a:rPr lang="en-US" smtClean="0"/>
              <a:t>Not face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Binary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/>
          <a:lstStyle/>
          <a:p>
            <a:r>
              <a:rPr lang="en-US" smtClean="0"/>
              <a:t>First described in the 90’s</a:t>
            </a:r>
          </a:p>
          <a:p>
            <a:r>
              <a:rPr lang="en-US" smtClean="0"/>
              <a:t>Used as a (local) texture descriptor</a:t>
            </a:r>
          </a:p>
          <a:p>
            <a:r>
              <a:rPr lang="en-US" smtClean="0"/>
              <a:t>Computes for each pixel the relative grey-level relationship to its neighbours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6684004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196164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</a:t>
            </a:r>
            <a:r>
              <a:rPr lang="en-US" sz="1200">
                <a:hlinkClick r:id="rId3"/>
              </a:rPr>
              <a:t>https://towardsdatascience.com/face-recognition-how-lbph-works-90ec258c3d6b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649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76200"/>
            <a:ext cx="8229600" cy="884238"/>
          </a:xfrm>
        </p:spPr>
        <p:txBody>
          <a:bodyPr/>
          <a:lstStyle/>
          <a:p>
            <a:r>
              <a:rPr lang="en-US" sz="3600" smtClean="0"/>
              <a:t>Applying LBP</a:t>
            </a:r>
            <a:endParaRPr lang="en-US" sz="3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8" y="838200"/>
            <a:ext cx="8587643" cy="284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1" y="4536526"/>
            <a:ext cx="53149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4167194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Information extracted by the LBP descriptor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5867400"/>
            <a:ext cx="601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Source: </a:t>
            </a:r>
            <a:r>
              <a:rPr lang="en-US" sz="1050">
                <a:hlinkClick r:id="rId4"/>
              </a:rPr>
              <a:t>https://docs.opencv.org/2.4/modules/contrib/doc/facerec/facerec_tutorial.html#local-binary-patterns-histograms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3224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r>
              <a:rPr lang="en-US" sz="2800" smtClean="0"/>
              <a:t>Implemented LBP, each pixel compared with its nearest neighbours</a:t>
            </a:r>
          </a:p>
          <a:p>
            <a:r>
              <a:rPr lang="en-US" sz="2800" smtClean="0"/>
              <a:t>Used Euclidean distance to compute histogram distances</a:t>
            </a:r>
          </a:p>
          <a:p>
            <a:r>
              <a:rPr lang="en-US" sz="2800" smtClean="0"/>
              <a:t>Picked the 3 closest images from the database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1809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1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/>
          <a:p>
            <a:r>
              <a:rPr lang="en-US" sz="2800" smtClean="0"/>
              <a:t>Subset </a:t>
            </a:r>
            <a:r>
              <a:rPr lang="en-US" sz="2800"/>
              <a:t>of the Frontal Face Dataset provided by Caltech </a:t>
            </a: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14600"/>
            <a:ext cx="55245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438400"/>
            <a:ext cx="312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54 images, 17 people, 896 x 592 pixels, under different lighting/expressions/backgrounds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666425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</TotalTime>
  <Words>132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Face recognition using Local Binary Patterns Histograms</vt:lpstr>
      <vt:lpstr>The task performed</vt:lpstr>
      <vt:lpstr>Local Binary Patterns</vt:lpstr>
      <vt:lpstr>Applying LBP</vt:lpstr>
      <vt:lpstr>Practical application</vt:lpstr>
      <vt:lpstr>Dataset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Local Binary Patterns Histograms</dc:title>
  <dc:creator>Sebi</dc:creator>
  <cp:lastModifiedBy>Sebi</cp:lastModifiedBy>
  <cp:revision>10</cp:revision>
  <dcterms:created xsi:type="dcterms:W3CDTF">2006-08-16T00:00:00Z</dcterms:created>
  <dcterms:modified xsi:type="dcterms:W3CDTF">2019-12-17T14:27:59Z</dcterms:modified>
</cp:coreProperties>
</file>