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458200" cy="2728913"/>
          </a:xfrm>
        </p:spPr>
        <p:txBody>
          <a:bodyPr>
            <a:normAutofit/>
          </a:bodyPr>
          <a:lstStyle/>
          <a:p>
            <a:r>
              <a:rPr lang="en-US" sz="3600" smtClean="0"/>
              <a:t>O ABORDARE HIBRIDA BAZATA PE CARACTERISTICI DE CULOARE SI TEXTURA PENTRU SEGMENTAREA PIELII UMANE IN IMAGINI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114800" cy="976862"/>
          </a:xfrm>
        </p:spPr>
        <p:txBody>
          <a:bodyPr/>
          <a:lstStyle/>
          <a:p>
            <a:r>
              <a:rPr lang="en-US" smtClean="0"/>
              <a:t>Coordonator stiintific,</a:t>
            </a:r>
          </a:p>
          <a:p>
            <a:r>
              <a:rPr lang="en-US" smtClean="0"/>
              <a:t>Dr. Mircea Ioan-Gabriel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86200" y="5181600"/>
            <a:ext cx="4572000" cy="8694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en-US" sz="2400" smtClean="0">
                <a:solidFill>
                  <a:schemeClr val="tx2"/>
                </a:solidFill>
              </a:rPr>
              <a:t>Absolvent,</a:t>
            </a:r>
            <a:endParaRPr lang="en-US" sz="2400">
              <a:solidFill>
                <a:schemeClr val="tx2"/>
              </a:solidFill>
            </a:endParaRPr>
          </a:p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en-US" sz="2400" smtClean="0">
                <a:solidFill>
                  <a:schemeClr val="tx2"/>
                </a:solidFill>
              </a:rPr>
              <a:t>Stefan Sebastian</a:t>
            </a:r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Analiza texturii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Caracteristici Haralick = metrici statistice calculate pe Matricea de Co-Aparitie a Nivelurilor de Gri</a:t>
            </a:r>
          </a:p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Iau in considerare: asprime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directionalitate</a:t>
            </a:r>
          </a:p>
          <a:p>
            <a:endParaRPr lang="en-US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Clasificarea e facuta de un Support Vector Machine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49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Parametraj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Preprocesare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</a:rPr>
              <a:t>Fiecare imagine redimensionata la (200, 200)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Segmentare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Scalarea caracteristicilor de pozitie la segmentare cu 0.5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Sigma, Tau pentru segmentare (3, 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8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25112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Analiza textura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</a:rPr>
              <a:t>Dimensiunea ferestrei din care se extrag caracteristici de </a:t>
            </a:r>
            <a:r>
              <a:rPr lang="en-US">
                <a:solidFill>
                  <a:schemeClr val="tx2"/>
                </a:solidFill>
              </a:rPr>
              <a:t>textura </a:t>
            </a:r>
            <a:r>
              <a:rPr lang="en-US" smtClean="0">
                <a:solidFill>
                  <a:schemeClr val="tx2"/>
                </a:solidFill>
              </a:rPr>
              <a:t>5x5</a:t>
            </a:r>
          </a:p>
          <a:p>
            <a:pPr marL="109728" indent="0">
              <a:buNone/>
            </a:pPr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Analiza culoare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</a:rPr>
              <a:t>Vecinatatea luata in considerare pentru calcularea probabilitatii (4, 4, 4) 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</a:rPr>
              <a:t>Spatiul de culoare RGB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Seturi de date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Compaq</a:t>
            </a:r>
          </a:p>
          <a:p>
            <a:pPr>
              <a:buFont typeface="Georgia"/>
              <a:buChar char="-"/>
            </a:pPr>
            <a:r>
              <a:rPr lang="en-US">
                <a:solidFill>
                  <a:schemeClr val="tx2"/>
                </a:solidFill>
              </a:rPr>
              <a:t>cel mai folosit in literatura</a:t>
            </a:r>
          </a:p>
          <a:p>
            <a:pPr>
              <a:buFont typeface="Georgia"/>
              <a:buChar char="-"/>
            </a:pPr>
            <a:r>
              <a:rPr lang="en-US">
                <a:solidFill>
                  <a:schemeClr val="tx2"/>
                </a:solidFill>
              </a:rPr>
              <a:t>aproximativ  13000 de imagini, din care 4700 contin piele</a:t>
            </a:r>
          </a:p>
          <a:p>
            <a:pPr>
              <a:buFont typeface="Georgia"/>
              <a:buChar char="-"/>
            </a:pPr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SFA </a:t>
            </a:r>
          </a:p>
          <a:p>
            <a:pPr>
              <a:buFont typeface="Georgia"/>
              <a:buChar char="-"/>
            </a:pPr>
            <a:r>
              <a:rPr lang="en-US">
                <a:solidFill>
                  <a:schemeClr val="tx2"/>
                </a:solidFill>
              </a:rPr>
              <a:t>contine imagini cu suprafete de piele / non-piele</a:t>
            </a:r>
          </a:p>
          <a:p>
            <a:pPr>
              <a:buFont typeface="Georgia"/>
              <a:buChar char="-"/>
            </a:pPr>
            <a:r>
              <a:rPr lang="en-US">
                <a:solidFill>
                  <a:schemeClr val="tx2"/>
                </a:solidFill>
              </a:rPr>
              <a:t>Aproximativ 3000 cu piele, 5000 non-piele </a:t>
            </a:r>
          </a:p>
        </p:txBody>
      </p:sp>
    </p:spTree>
    <p:extLst>
      <p:ext uri="{BB962C8B-B14F-4D97-AF65-F5344CB8AC3E}">
        <p14:creationId xmlns:p14="http://schemas.microsoft.com/office/powerpoint/2010/main" val="7195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TPR = TP / (TP + FN) </a:t>
            </a:r>
            <a:r>
              <a:rPr lang="en-US">
                <a:solidFill>
                  <a:schemeClr val="tx2"/>
                </a:solidFill>
              </a:rPr>
              <a:t>= </a:t>
            </a:r>
            <a:r>
              <a:rPr lang="en-US" smtClean="0">
                <a:solidFill>
                  <a:schemeClr val="tx2"/>
                </a:solidFill>
              </a:rPr>
              <a:t>recall</a:t>
            </a:r>
          </a:p>
          <a:p>
            <a:pPr marL="109728" indent="0">
              <a:buNone/>
            </a:pPr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FPR = FP / (FP + </a:t>
            </a:r>
            <a:r>
              <a:rPr lang="en-US">
                <a:solidFill>
                  <a:schemeClr val="tx2"/>
                </a:solidFill>
              </a:rPr>
              <a:t>TN</a:t>
            </a:r>
            <a:r>
              <a:rPr lang="en-US" smtClean="0">
                <a:solidFill>
                  <a:schemeClr val="tx2"/>
                </a:solidFill>
              </a:rPr>
              <a:t>) = probabilitatea de a avea o detectie falsa</a:t>
            </a:r>
          </a:p>
          <a:p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Accuracy = (TP + TN) / (TP + TN + FP + </a:t>
            </a:r>
            <a:r>
              <a:rPr lang="en-US">
                <a:solidFill>
                  <a:schemeClr val="tx2"/>
                </a:solidFill>
              </a:rPr>
              <a:t>FN</a:t>
            </a:r>
            <a:r>
              <a:rPr lang="en-US" smtClean="0">
                <a:solidFill>
                  <a:schemeClr val="tx2"/>
                </a:solidFill>
              </a:rPr>
              <a:t>)</a:t>
            </a:r>
          </a:p>
          <a:p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PPV = TP / (TP + FP)  = precision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09600"/>
            <a:ext cx="8229600" cy="1066800"/>
          </a:xfrm>
        </p:spPr>
        <p:txBody>
          <a:bodyPr/>
          <a:lstStyle/>
          <a:p>
            <a:r>
              <a:rPr lang="en-US" smtClean="0"/>
              <a:t>Rezultate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6705600" cy="3218687"/>
          </a:xfrm>
        </p:spPr>
      </p:pic>
      <p:sp>
        <p:nvSpPr>
          <p:cNvPr id="5" name="TextBox 4"/>
          <p:cNvSpPr txBox="1"/>
          <p:nvPr/>
        </p:nvSpPr>
        <p:spPr>
          <a:xfrm>
            <a:off x="457200" y="19050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</a:pPr>
            <a:r>
              <a:rPr lang="en-US" sz="2800">
                <a:solidFill>
                  <a:schemeClr val="tx2"/>
                </a:solidFill>
              </a:rPr>
              <a:t>Parametrul Threshold controleaza raportul TPR/FPR.</a:t>
            </a:r>
            <a:endParaRPr 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Comparatie cu alte abordari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7642486" cy="3505200"/>
          </a:xfrm>
        </p:spPr>
      </p:pic>
    </p:spTree>
    <p:extLst>
      <p:ext uri="{BB962C8B-B14F-4D97-AF65-F5344CB8AC3E}">
        <p14:creationId xmlns:p14="http://schemas.microsoft.com/office/powerpoint/2010/main" val="16439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Detectia de piele presupune identificarea pixelilor care corespund pielii umane.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Principalele provocari ale unui detector de piele: variatii de culoare, conditii de iluminare, detectii false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92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smtClean="0"/>
              <a:t>Aplicatii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Extragere informatii din poze sau filme 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care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contin 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oameni</a:t>
            </a:r>
          </a:p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Filtrarea 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continutului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pornografic</a:t>
            </a: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Pas intermediar in detectoare mai complexe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10200" y="3886200"/>
            <a:ext cx="3048000" cy="2590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CENSORED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44"/>
            <a:ext cx="4191000" cy="27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Motivatie si contributie proprie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Majoritatea modelelor se axeaza pe viteza =&gt; au performanta proasta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Modelul propus ia in considerare mai multe aspecte: culoare, textura, regiuni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combinand cateva tehnici 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deja consacrate in domeniu</a:t>
            </a:r>
          </a:p>
        </p:txBody>
      </p:sp>
    </p:spTree>
    <p:extLst>
      <p:ext uri="{BB962C8B-B14F-4D97-AF65-F5344CB8AC3E}">
        <p14:creationId xmlns:p14="http://schemas.microsoft.com/office/powerpoint/2010/main" val="37456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Schema a modelului propus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8388641" cy="3276600"/>
          </a:xfrm>
        </p:spPr>
      </p:pic>
    </p:spTree>
    <p:extLst>
      <p:ext uri="{BB962C8B-B14F-4D97-AF65-F5344CB8AC3E}">
        <p14:creationId xmlns:p14="http://schemas.microsoft.com/office/powerpoint/2010/main" val="37430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mtClean="0"/>
              <a:t>1. Modulul de segmentare a imaginii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Segmentare = identificare regiuni omogene</a:t>
            </a:r>
          </a:p>
          <a:p>
            <a:r>
              <a:rPr lang="ro-RO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Poate fi privită ca o problemă </a:t>
            </a:r>
            <a:r>
              <a:rPr lang="ro-RO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ro-RO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clusterizare</a:t>
            </a:r>
            <a:endParaRPr lang="en-US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ro-RO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ro-RO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Motivație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ro-RO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Pielea de obicei apare in grupuri de pixeli, avand contur neted, fara gauri in interior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72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Algoritmul ales : Quick-shift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Algoritm de 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clusterizare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rapid computational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Poate controla dimensiunea si forma regiunilor prin parametrii 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intrare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Foloseste ca features un spatiu 5d compus din pozitia pixelului in imagine (x, y) si caracteristicile de culoare (r, g, b)</a:t>
            </a:r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68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39624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3" y="2286000"/>
            <a:ext cx="3934002" cy="295789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073" y="990600"/>
            <a:ext cx="8229600" cy="1066800"/>
          </a:xfrm>
        </p:spPr>
        <p:txBody>
          <a:bodyPr/>
          <a:lstStyle/>
          <a:p>
            <a:r>
              <a:rPr lang="en-US" smtClean="0"/>
              <a:t>Exemplu de segmentare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556952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Poza initiala</a:t>
            </a:r>
            <a:endParaRPr 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8873" y="556952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Poza segmentata</a:t>
            </a:r>
            <a:endParaRPr 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7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Caracteristici de culoare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Teorema 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lui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Bayes</a:t>
            </a:r>
          </a:p>
          <a:p>
            <a:endParaRPr lang="en-US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p = P(X|S) * P(S) / P(X)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S = observarea unui pixel de piele</a:t>
            </a:r>
          </a:p>
          <a:p>
            <a:pPr marL="109728" indent="0">
              <a:buNone/>
            </a:pP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X = observarea </a:t>
            </a:r>
            <a:r>
              <a:rPr lang="en-US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pixelului </a:t>
            </a:r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curent</a:t>
            </a:r>
          </a:p>
          <a:p>
            <a:pPr marL="109728" indent="0">
              <a:buNone/>
            </a:pPr>
            <a:endParaRPr lang="en-US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 calculeaza o medie pe regiunile identificate anterior</a:t>
            </a:r>
          </a:p>
          <a:p>
            <a:r>
              <a:rPr lang="en-US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Pentru fiecare pixel se considera si vecinii</a:t>
            </a:r>
          </a:p>
        </p:txBody>
      </p:sp>
    </p:spTree>
    <p:extLst>
      <p:ext uri="{BB962C8B-B14F-4D97-AF65-F5344CB8AC3E}">
        <p14:creationId xmlns:p14="http://schemas.microsoft.com/office/powerpoint/2010/main" val="5850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155</TotalTime>
  <Words>453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O ABORDARE HIBRIDA BAZATA PE CARACTERISTICI DE CULOARE SI TEXTURA PENTRU SEGMENTAREA PIELII UMANE IN IMAGINI</vt:lpstr>
      <vt:lpstr>Introducere</vt:lpstr>
      <vt:lpstr>Aplicatii</vt:lpstr>
      <vt:lpstr>Motivatie si contributie proprie</vt:lpstr>
      <vt:lpstr>Schema a modelului propus</vt:lpstr>
      <vt:lpstr>1. Modulul de segmentare a imaginii</vt:lpstr>
      <vt:lpstr>Algoritmul ales : Quick-shift</vt:lpstr>
      <vt:lpstr>Exemplu de segmentare</vt:lpstr>
      <vt:lpstr>2. Caracteristici de culoare</vt:lpstr>
      <vt:lpstr>3. Analiza texturii</vt:lpstr>
      <vt:lpstr>Parametraj</vt:lpstr>
      <vt:lpstr>PowerPoint Presentation</vt:lpstr>
      <vt:lpstr>Seturi de date</vt:lpstr>
      <vt:lpstr>Evaluare</vt:lpstr>
      <vt:lpstr>Rezultate</vt:lpstr>
      <vt:lpstr>Comparatie cu alte abordari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Sebi</dc:creator>
  <cp:lastModifiedBy>Sebi</cp:lastModifiedBy>
  <cp:revision>54</cp:revision>
  <dcterms:created xsi:type="dcterms:W3CDTF">2006-08-16T00:00:00Z</dcterms:created>
  <dcterms:modified xsi:type="dcterms:W3CDTF">2018-07-04T15:34:27Z</dcterms:modified>
</cp:coreProperties>
</file>