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E2B4-5AC5-4B99-93B7-D007DBCFB8C6}" type="datetimeFigureOut">
              <a:rPr lang="en-US" smtClean="0"/>
              <a:t>14-May-19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014E9-0B77-4D95-AEBF-5A05E5E4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4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E2B4-5AC5-4B99-93B7-D007DBCFB8C6}" type="datetimeFigureOut">
              <a:rPr lang="en-US" smtClean="0"/>
              <a:t>14-May-19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014E9-0B77-4D95-AEBF-5A05E5E4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7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E2B4-5AC5-4B99-93B7-D007DBCFB8C6}" type="datetimeFigureOut">
              <a:rPr lang="en-US" smtClean="0"/>
              <a:t>14-May-19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014E9-0B77-4D95-AEBF-5A05E5E4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0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E2B4-5AC5-4B99-93B7-D007DBCFB8C6}" type="datetimeFigureOut">
              <a:rPr lang="en-US" smtClean="0"/>
              <a:t>14-May-19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014E9-0B77-4D95-AEBF-5A05E5E4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7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E2B4-5AC5-4B99-93B7-D007DBCFB8C6}" type="datetimeFigureOut">
              <a:rPr lang="en-US" smtClean="0"/>
              <a:t>14-May-19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014E9-0B77-4D95-AEBF-5A05E5E4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4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E2B4-5AC5-4B99-93B7-D007DBCFB8C6}" type="datetimeFigureOut">
              <a:rPr lang="en-US" smtClean="0"/>
              <a:t>14-May-19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014E9-0B77-4D95-AEBF-5A05E5E4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4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E2B4-5AC5-4B99-93B7-D007DBCFB8C6}" type="datetimeFigureOut">
              <a:rPr lang="en-US" smtClean="0"/>
              <a:t>14-May-19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014E9-0B77-4D95-AEBF-5A05E5E4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3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E2B4-5AC5-4B99-93B7-D007DBCFB8C6}" type="datetimeFigureOut">
              <a:rPr lang="en-US" smtClean="0"/>
              <a:t>14-May-19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014E9-0B77-4D95-AEBF-5A05E5E4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E2B4-5AC5-4B99-93B7-D007DBCFB8C6}" type="datetimeFigureOut">
              <a:rPr lang="en-US" smtClean="0"/>
              <a:t>14-May-19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014E9-0B77-4D95-AEBF-5A05E5E4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4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E2B4-5AC5-4B99-93B7-D007DBCFB8C6}" type="datetimeFigureOut">
              <a:rPr lang="en-US" smtClean="0"/>
              <a:t>14-May-19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014E9-0B77-4D95-AEBF-5A05E5E4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9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E2B4-5AC5-4B99-93B7-D007DBCFB8C6}" type="datetimeFigureOut">
              <a:rPr lang="en-US" smtClean="0"/>
              <a:t>14-May-19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014E9-0B77-4D95-AEBF-5A05E5E4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7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2B4-5AC5-4B99-93B7-D007DBCFB8C6}" type="datetimeFigureOut">
              <a:rPr lang="en-US" smtClean="0"/>
              <a:t>14-May-19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014E9-0B77-4D95-AEBF-5A05E5E4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Scala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Asynchronous and parallel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96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Actor model in Scala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4999"/>
          </a:xfrm>
        </p:spPr>
        <p:txBody>
          <a:bodyPr>
            <a:normAutofit/>
          </a:bodyPr>
          <a:lstStyle/>
          <a:p>
            <a:r>
              <a:rPr lang="en-US" smtClean="0"/>
              <a:t>Since 2.10 uses by default the Akka library</a:t>
            </a:r>
          </a:p>
          <a:p>
            <a:r>
              <a:rPr lang="en-US" smtClean="0"/>
              <a:t>Actors can send an receive messages</a:t>
            </a:r>
          </a:p>
          <a:p>
            <a:r>
              <a:rPr lang="en-US" smtClean="0"/>
              <a:t>Send message to actor : actor ! message</a:t>
            </a:r>
          </a:p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60" y="3810000"/>
            <a:ext cx="5943600" cy="1566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4555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Actor Systems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76600"/>
          </a:xfrm>
        </p:spPr>
        <p:txBody>
          <a:bodyPr>
            <a:normAutofit/>
          </a:bodyPr>
          <a:lstStyle/>
          <a:p>
            <a:r>
              <a:rPr lang="en-US" smtClean="0"/>
              <a:t>Create the required infrastructure for running actors</a:t>
            </a:r>
          </a:p>
          <a:p>
            <a:r>
              <a:rPr lang="en-US" smtClean="0"/>
              <a:t>Heavyweight structures, usually one per application module</a:t>
            </a:r>
          </a:p>
          <a:p>
            <a:r>
              <a:rPr lang="en-US" smtClean="0"/>
              <a:t>Can be destroyed using the ‘shutdown’ method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334000"/>
            <a:ext cx="60483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876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352800"/>
            <a:ext cx="8229600" cy="2643967"/>
          </a:xfrm>
        </p:spPr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Message dispatcher </a:t>
            </a:r>
            <a:r>
              <a:rPr lang="en-US" smtClean="0"/>
              <a:t>= handles sending and receiving messages</a:t>
            </a:r>
          </a:p>
          <a:p>
            <a:r>
              <a:rPr lang="en-US" smtClean="0"/>
              <a:t>Backed by a thread pool</a:t>
            </a:r>
          </a:p>
          <a:p>
            <a:r>
              <a:rPr lang="en-US" smtClean="0"/>
              <a:t>A single thread always executes a given actor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228600"/>
            <a:ext cx="8229600" cy="2643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ActorRef </a:t>
            </a:r>
            <a:r>
              <a:rPr lang="en-US" smtClean="0"/>
              <a:t>= reference to an actor, returned by the actor system</a:t>
            </a:r>
          </a:p>
          <a:p>
            <a:r>
              <a:rPr lang="en-US" smtClean="0"/>
              <a:t>Can’t access the actor directly</a:t>
            </a:r>
          </a:p>
          <a:p>
            <a:r>
              <a:rPr lang="en-US" smtClean="0"/>
              <a:t>Serializable =&gt; can be sent to other nodes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18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62103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96" y="990779"/>
            <a:ext cx="61341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2895600"/>
            <a:ext cx="8229600" cy="2643967"/>
          </a:xfrm>
        </p:spPr>
        <p:txBody>
          <a:bodyPr>
            <a:normAutofit lnSpcReduction="10000"/>
          </a:bodyPr>
          <a:lstStyle/>
          <a:p>
            <a:r>
              <a:rPr lang="en-US" smtClean="0">
                <a:solidFill>
                  <a:schemeClr val="tx2"/>
                </a:solidFill>
              </a:rPr>
              <a:t>Supervision hierarchy </a:t>
            </a:r>
            <a:r>
              <a:rPr lang="en-US" smtClean="0"/>
              <a:t>= each actor is a supervisor to its children</a:t>
            </a:r>
          </a:p>
          <a:p>
            <a:r>
              <a:rPr lang="en-US" smtClean="0"/>
              <a:t>Non-defensive programming</a:t>
            </a:r>
          </a:p>
          <a:p>
            <a:r>
              <a:rPr lang="en-US" smtClean="0"/>
              <a:t>A supervisor is responsible for starting, stopping and monitoring its children</a:t>
            </a:r>
          </a:p>
        </p:txBody>
      </p:sp>
    </p:spTree>
    <p:extLst>
      <p:ext uri="{BB962C8B-B14F-4D97-AF65-F5344CB8AC3E}">
        <p14:creationId xmlns:p14="http://schemas.microsoft.com/office/powerpoint/2010/main" val="3469377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Advantages and disadvantages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95600"/>
          </a:xfrm>
        </p:spPr>
        <p:txBody>
          <a:bodyPr/>
          <a:lstStyle/>
          <a:p>
            <a:pPr>
              <a:buFont typeface="Calibri" pitchFamily="34" charset="0"/>
              <a:buChar char="₊"/>
            </a:pPr>
            <a:r>
              <a:rPr lang="en-US" smtClean="0"/>
              <a:t>No shared mutable state</a:t>
            </a:r>
          </a:p>
          <a:p>
            <a:pPr>
              <a:buFont typeface="Calibri" pitchFamily="34" charset="0"/>
              <a:buChar char="₊"/>
            </a:pPr>
            <a:r>
              <a:rPr lang="en-US" smtClean="0"/>
              <a:t>No need for locks =&gt; better performance, no deadlocks</a:t>
            </a:r>
          </a:p>
          <a:p>
            <a:pPr>
              <a:buFont typeface="Calibri" pitchFamily="34" charset="0"/>
              <a:buChar char="₊"/>
            </a:pPr>
            <a:r>
              <a:rPr lang="en-US" smtClean="0"/>
              <a:t>Non shared memory model</a:t>
            </a:r>
          </a:p>
          <a:p>
            <a:pPr>
              <a:buFont typeface="Calibri" pitchFamily="34" charset="0"/>
              <a:buChar char="₊"/>
            </a:pPr>
            <a:r>
              <a:rPr lang="en-US" smtClean="0"/>
              <a:t>Handles errors gracefully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4800600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itchFamily="34" charset="0"/>
              <a:buChar char="⁻"/>
            </a:pPr>
            <a:r>
              <a:rPr lang="en-US" smtClean="0"/>
              <a:t>Can’t handle transactions</a:t>
            </a:r>
          </a:p>
          <a:p>
            <a:pPr>
              <a:buFont typeface="Calibri" pitchFamily="34" charset="0"/>
              <a:buChar char="⁻"/>
            </a:pPr>
            <a:r>
              <a:rPr lang="en-US" smtClean="0"/>
              <a:t>Hard to debug =&gt; time cost</a:t>
            </a:r>
          </a:p>
        </p:txBody>
      </p:sp>
    </p:spTree>
    <p:extLst>
      <p:ext uri="{BB962C8B-B14F-4D97-AF65-F5344CB8AC3E}">
        <p14:creationId xmlns:p14="http://schemas.microsoft.com/office/powerpoint/2010/main" val="810229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with Erlang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Erlang offers full isolation including heap and garbage collection</a:t>
            </a:r>
          </a:p>
          <a:p>
            <a:r>
              <a:rPr lang="en-US" smtClean="0"/>
              <a:t>Scala allows the programmer to customize the scheduler</a:t>
            </a:r>
          </a:p>
          <a:p>
            <a:r>
              <a:rPr lang="en-US" smtClean="0"/>
              <a:t>OTP allows for hot swapping of code, JVM can’t change method signatures only their content</a:t>
            </a:r>
          </a:p>
          <a:p>
            <a:r>
              <a:rPr lang="en-US" smtClean="0"/>
              <a:t>Scala can be integrated with the entire Java ecosystem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28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Actor model application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Wordcount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4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Scala programming language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267200" cy="3962400"/>
          </a:xfrm>
        </p:spPr>
        <p:txBody>
          <a:bodyPr/>
          <a:lstStyle/>
          <a:p>
            <a:r>
              <a:rPr lang="en-US" smtClean="0"/>
              <a:t>Multi-paradigm</a:t>
            </a:r>
          </a:p>
          <a:p>
            <a:r>
              <a:rPr lang="en-US" smtClean="0"/>
              <a:t>Works well with other languages</a:t>
            </a:r>
          </a:p>
          <a:p>
            <a:r>
              <a:rPr lang="en-US" smtClean="0"/>
              <a:t>Specific tools for parallel and concurrent code: actors &amp; futures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590800"/>
            <a:ext cx="1781175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9917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Futures and Promises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/>
          <a:lstStyle/>
          <a:p>
            <a:r>
              <a:rPr lang="en-US" smtClean="0"/>
              <a:t>Concise way of writing asynchronous code</a:t>
            </a:r>
          </a:p>
          <a:p>
            <a:r>
              <a:rPr lang="en-US" smtClean="0"/>
              <a:t>Future[T] = container type, encapsulates an eventual value of type 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0"/>
            <a:ext cx="7162800" cy="1131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0" y="50292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Companion object for creating Futures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5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Execution context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Similar to Java Executors</a:t>
            </a:r>
          </a:p>
          <a:p>
            <a:r>
              <a:rPr lang="en-US" smtClean="0"/>
              <a:t>Default implementation in scala.concurrent package ExecutionContext.global</a:t>
            </a:r>
          </a:p>
          <a:p>
            <a:r>
              <a:rPr lang="en-US" smtClean="0"/>
              <a:t>Parallelism level = number of threads managed by it</a:t>
            </a:r>
          </a:p>
        </p:txBody>
      </p:sp>
    </p:spTree>
    <p:extLst>
      <p:ext uri="{BB962C8B-B14F-4D97-AF65-F5344CB8AC3E}">
        <p14:creationId xmlns:p14="http://schemas.microsoft.com/office/powerpoint/2010/main" val="501907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75" y="228600"/>
            <a:ext cx="611505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4" y="3733800"/>
            <a:ext cx="611505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00800" y="381000"/>
            <a:ext cx="2057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The body of the computation is contained in braces.</a:t>
            </a:r>
          </a:p>
          <a:p>
            <a:endParaRPr lang="en-US"/>
          </a:p>
          <a:p>
            <a:r>
              <a:rPr lang="en-US" smtClean="0"/>
              <a:t>Calling the functions returns a Future value for which the ExecutionContext will assign a thread.</a:t>
            </a:r>
          </a:p>
          <a:p>
            <a:endParaRPr lang="en-US"/>
          </a:p>
          <a:p>
            <a:r>
              <a:rPr lang="en-US" smtClean="0"/>
              <a:t>The result can be processed by adding a callback to the Future value.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6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Mapping Futures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82372"/>
            <a:ext cx="5943600" cy="898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14" y="2574080"/>
            <a:ext cx="5876386" cy="1464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31" y="4267200"/>
            <a:ext cx="5974263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29821" y="1331646"/>
            <a:ext cx="2465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Mapped function executes as soon as Future[Water] is completed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29821" y="3104602"/>
            <a:ext cx="2396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Flat map from Future[Future[T]] to Future[T]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21194" y="4810422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Concise way of composing multiple Futures</a:t>
            </a:r>
          </a:p>
        </p:txBody>
      </p:sp>
    </p:spTree>
    <p:extLst>
      <p:ext uri="{BB962C8B-B14F-4D97-AF65-F5344CB8AC3E}">
        <p14:creationId xmlns:p14="http://schemas.microsoft.com/office/powerpoint/2010/main" val="106099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Promise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r>
              <a:rPr lang="en-US" smtClean="0"/>
              <a:t>Companion type for Future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61817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49" y="3048000"/>
            <a:ext cx="606742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6908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with other languages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Java Future – very limited, requires polling</a:t>
            </a:r>
          </a:p>
          <a:p>
            <a:r>
              <a:rPr lang="en-US" smtClean="0"/>
              <a:t>Java FutureTask – can’t handle exceptions in an elegant manner</a:t>
            </a:r>
          </a:p>
          <a:p>
            <a:endParaRPr lang="en-US"/>
          </a:p>
          <a:p>
            <a:r>
              <a:rPr lang="en-US" smtClean="0"/>
              <a:t>Javascript – a bit more verbose than for-comprehensions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72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Actor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Computational model designed to deal with concurrency at a high level of abstraction</a:t>
            </a:r>
          </a:p>
          <a:p>
            <a:r>
              <a:rPr lang="en-US" smtClean="0"/>
              <a:t>Message passing concurrency model</a:t>
            </a:r>
          </a:p>
          <a:p>
            <a:r>
              <a:rPr lang="en-US" smtClean="0"/>
              <a:t>Actor = building block</a:t>
            </a:r>
          </a:p>
          <a:p>
            <a:r>
              <a:rPr lang="en-US" smtClean="0"/>
              <a:t>Actors send and receive messages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7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410</Words>
  <Application>Microsoft Office PowerPoint</Application>
  <PresentationFormat>On-screen Show (4:3)</PresentationFormat>
  <Paragraphs>66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Scala</vt:lpstr>
      <vt:lpstr>The Scala programming language</vt:lpstr>
      <vt:lpstr>Futures and Promises</vt:lpstr>
      <vt:lpstr>Execution context</vt:lpstr>
      <vt:lpstr>PowerPoint Presentation</vt:lpstr>
      <vt:lpstr>Mapping Futures</vt:lpstr>
      <vt:lpstr>Promise</vt:lpstr>
      <vt:lpstr>Comparison with other languages</vt:lpstr>
      <vt:lpstr>The Actor Model</vt:lpstr>
      <vt:lpstr>Actor model in Scala</vt:lpstr>
      <vt:lpstr>Actor Systems</vt:lpstr>
      <vt:lpstr>PowerPoint Presentation</vt:lpstr>
      <vt:lpstr>PowerPoint Presentation</vt:lpstr>
      <vt:lpstr>Advantages and disadvantages</vt:lpstr>
      <vt:lpstr>Comparison with Erlang</vt:lpstr>
      <vt:lpstr>Actor model application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</dc:title>
  <dc:creator>Sebi</dc:creator>
  <cp:lastModifiedBy>Sebi</cp:lastModifiedBy>
  <cp:revision>18</cp:revision>
  <dcterms:created xsi:type="dcterms:W3CDTF">2019-05-14T16:11:52Z</dcterms:created>
  <dcterms:modified xsi:type="dcterms:W3CDTF">2019-05-14T17:14:27Z</dcterms:modified>
</cp:coreProperties>
</file>