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4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QuoteShare - платформа за цитати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Стефан Шиваров, Анастасия Маджарова, Никола Илиев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на проекта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731300" y="216750"/>
            <a:ext cx="4180800" cy="47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 sz="2100"/>
              <a:t>MVC + Composer + PHP 8.4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Бази данни - MariaDB 11.4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Напълно</a:t>
            </a:r>
            <a:r>
              <a:rPr b="1" lang="en" sz="2100"/>
              <a:t> контейнеризиран с Docker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Пускане на проекта само с 1 команда бързо и лесно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Автоматични миграции и начални сийдове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Разпределение на работата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15625" y="1521700"/>
            <a:ext cx="3283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Стефан</a:t>
            </a:r>
            <a:endParaRPr b="1" sz="2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MVC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Общ брой потребители и цитати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ТОП 10 най-харесвани цитати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Преглеждане на докладвани цитати и изтриване на цитати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Промяна на роля на потребител и изтриване на потребител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Логове в системата</a:t>
            </a:r>
            <a:endParaRPr sz="13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936975" y="1521700"/>
            <a:ext cx="3207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Анастасия</a:t>
            </a:r>
            <a:endParaRPr b="1" sz="2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MVC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Създаване на колекции от цитати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Добавяне на цитат към конкретна колекция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Експортиране на колекция към PDF файл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Лични бележки (анотации) по цитати</a:t>
            </a:r>
            <a:endParaRPr sz="1300"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123500" y="1521700"/>
            <a:ext cx="2676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Никола</a:t>
            </a:r>
            <a:endParaRPr b="1" sz="2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MVC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Вход &amp; Регистрация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Харесване, Докладване и Запазване на цитати към любими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Контейнеризация на проекта с Docker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