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0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333" r:id="rId19"/>
    <p:sldId id="334" r:id="rId20"/>
    <p:sldId id="292" r:id="rId21"/>
    <p:sldId id="294" r:id="rId22"/>
    <p:sldId id="295" r:id="rId23"/>
    <p:sldId id="293" r:id="rId24"/>
    <p:sldId id="296" r:id="rId25"/>
    <p:sldId id="298" r:id="rId26"/>
    <p:sldId id="297" r:id="rId27"/>
    <p:sldId id="28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 </a:t>
            </a:r>
            <a:br>
              <a:rPr lang="en-US" smtClean="0"/>
            </a:br>
            <a:r>
              <a:rPr lang="en-US" smtClean="0"/>
              <a:t>Object Model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True power of dynamic web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elements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elements can be found and cached into variables using the DOM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single element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Select a collection of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5687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8453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4013537"/>
            <a:ext cx="8305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radiosGroup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678" y="2845776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678" y="3810000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678" y="5738448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678" y="477422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DOM API has methods that use CSS-like selectors to find and select HTML elements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 (below IE 8)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CSS selector of the 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Inside Other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097993"/>
          </a:xfrm>
        </p:spPr>
        <p:txBody>
          <a:bodyPr/>
          <a:lstStyle/>
          <a:p>
            <a:r>
              <a:rPr lang="en-US" dirty="0" smtClean="0"/>
              <a:t>All methods can be used on HTML elements</a:t>
            </a:r>
            <a:endParaRPr lang="bg-BG" dirty="0" smtClean="0"/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getElementById</a:t>
            </a:r>
            <a:r>
              <a:rPr lang="bg-BG" dirty="0" smtClean="0"/>
              <a:t>()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3547988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("wrapper");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divsInWrapper</a:t>
            </a:r>
            <a:r>
              <a:rPr lang="en-US" dirty="0" smtClean="0"/>
              <a:t> = </a:t>
            </a:r>
            <a:r>
              <a:rPr lang="en-US" dirty="0" err="1" smtClean="0"/>
              <a:t>wrapper.getElementsByTagName</a:t>
            </a:r>
            <a:r>
              <a:rPr lang="en-US" dirty="0" smtClean="0"/>
              <a:t>("div");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1219200"/>
            <a:ext cx="8686800" cy="205740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DOM API can be used to select elements that are inside other elements</a:t>
            </a:r>
            <a:endParaRPr lang="bg-BG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divs</a:t>
            </a:r>
            <a:r>
              <a:rPr lang="en-US" dirty="0" smtClean="0"/>
              <a:t> that are inside an element with id "wrapper"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Inner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 (DOM)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DOM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en-US" dirty="0"/>
              <a:t>Selecting DOM elements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getElementsByXXX</a:t>
            </a:r>
            <a:r>
              <a:rPr lang="en-US" dirty="0" smtClean="0"/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()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NodeLists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LiveNodeList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StaticNodeList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 is a collection returned by the DOM selector methods: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bg-BG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(selector)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</a:t>
            </a:r>
            <a:r>
              <a:rPr lang="en-US" dirty="0" err="1"/>
              <a:t>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</a:t>
            </a:r>
            <a:r>
              <a:rPr lang="en-US" dirty="0"/>
              <a:t>s</a:t>
            </a:r>
            <a:r>
              <a:rPr lang="en-US" dirty="0" smtClean="0"/>
              <a:t> keep track of the selected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contain the elements as they were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9718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</a:t>
            </a:r>
            <a:r>
              <a:rPr lang="bg-BG" dirty="0" smtClean="0"/>
              <a:t> </a:t>
            </a:r>
            <a:r>
              <a:rPr lang="en-US" dirty="0" smtClean="0"/>
              <a:t>of an HTML page?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and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 for the DOM API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/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HTML elements</a:t>
            </a:r>
            <a:r>
              <a:rPr lang="en-US" dirty="0" smtClean="0"/>
              <a:t> have their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8247</TotalTime>
  <Words>954</Words>
  <Application>Microsoft Office PowerPoint</Application>
  <PresentationFormat>On-screen Show (4:3)</PresentationFormat>
  <Paragraphs>160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Telerik Academy theme</vt:lpstr>
      <vt:lpstr>Document  Object Model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Selecting Elements Inside Other Elements</vt:lpstr>
      <vt:lpstr>Selecting Inner Elements</vt:lpstr>
      <vt:lpstr>NodeLists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Ivaylo Kenov</cp:lastModifiedBy>
  <cp:revision>1204</cp:revision>
  <dcterms:created xsi:type="dcterms:W3CDTF">2006-08-16T00:00:00Z</dcterms:created>
  <dcterms:modified xsi:type="dcterms:W3CDTF">2014-05-28T13:21:13Z</dcterms:modified>
</cp:coreProperties>
</file>