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t>11-Jun-14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64067-0CDE-4E0A-8C09-B5089366B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Expanding the functionality of jQuery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8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in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 smtClean="0"/>
              <a:t>Chaining is pretty good and useful feature</a:t>
            </a:r>
          </a:p>
          <a:p>
            <a:pPr lvl="1"/>
            <a:r>
              <a:rPr lang="en-US" dirty="0" smtClean="0"/>
              <a:t>Better to be implemented in our plugins</a:t>
            </a:r>
          </a:p>
          <a:p>
            <a:pPr lvl="1"/>
            <a:r>
              <a:rPr lang="en-US" dirty="0" smtClean="0"/>
              <a:t>Done easy, just 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at the end of the plugin function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5544" y="3557369"/>
            <a:ext cx="8077200" cy="2710266"/>
          </a:xfrm>
        </p:spPr>
        <p:txBody>
          <a:bodyPr/>
          <a:lstStyle/>
          <a:p>
            <a:r>
              <a:rPr lang="en-US" dirty="0"/>
              <a:t>(function($){</a:t>
            </a:r>
          </a:p>
          <a:p>
            <a:r>
              <a:rPr lang="en-US" dirty="0"/>
              <a:t>  $.</a:t>
            </a:r>
            <a:r>
              <a:rPr lang="en-US" dirty="0" err="1"/>
              <a:t>fn.zoom</a:t>
            </a:r>
            <a:r>
              <a:rPr lang="en-US" dirty="0"/>
              <a:t> = function(){  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$this = $(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mouseover</a:t>
            </a:r>
            <a:r>
              <a:rPr lang="en-US" dirty="0" smtClean="0"/>
              <a:t>', </a:t>
            </a:r>
            <a:r>
              <a:rPr lang="en-US" dirty="0"/>
              <a:t>function() </a:t>
            </a:r>
            <a:r>
              <a:rPr lang="en-US" dirty="0" smtClean="0"/>
              <a:t>{…});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mouseout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function() </a:t>
            </a:r>
            <a:r>
              <a:rPr lang="en-US" dirty="0" smtClean="0"/>
              <a:t>{…});</a:t>
            </a:r>
          </a:p>
          <a:p>
            <a:r>
              <a:rPr lang="en-US" dirty="0"/>
              <a:t> </a:t>
            </a:r>
            <a:r>
              <a:rPr lang="en-US" dirty="0" smtClean="0"/>
              <a:t>   return $this;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}(jQuery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40134" y="5251972"/>
            <a:ext cx="443261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 smtClean="0"/>
              <a:t>$('.image')</a:t>
            </a:r>
          </a:p>
          <a:p>
            <a:r>
              <a:rPr lang="en-US" dirty="0"/>
              <a:t> </a:t>
            </a:r>
            <a:r>
              <a:rPr lang="en-US" dirty="0" smtClean="0"/>
              <a:t> .zoom()</a:t>
            </a:r>
          </a:p>
          <a:p>
            <a:r>
              <a:rPr lang="en-US" dirty="0"/>
              <a:t> </a:t>
            </a:r>
            <a:r>
              <a:rPr lang="en-US" dirty="0" smtClean="0"/>
              <a:t>   .</a:t>
            </a:r>
            <a:r>
              <a:rPr lang="en-US" dirty="0" err="1" smtClean="0"/>
              <a:t>addClass</a:t>
            </a:r>
            <a:r>
              <a:rPr lang="en-US" dirty="0" smtClean="0"/>
              <a:t>('zoom');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Chaining in Plugins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Plugins with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plugins more customizable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with Options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545451"/>
            <a:ext cx="8686800" cy="1107996"/>
          </a:xfrm>
        </p:spPr>
        <p:txBody>
          <a:bodyPr/>
          <a:lstStyle/>
          <a:p>
            <a:r>
              <a:rPr lang="en-US" dirty="0" smtClean="0"/>
              <a:t>Plugins can also be provided with options</a:t>
            </a:r>
          </a:p>
          <a:p>
            <a:pPr lvl="1"/>
            <a:r>
              <a:rPr lang="en-US" dirty="0" smtClean="0"/>
              <a:t>Just pass regular function parameters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2706715"/>
            <a:ext cx="8077200" cy="2862322"/>
          </a:xfrm>
        </p:spPr>
        <p:txBody>
          <a:bodyPr/>
          <a:lstStyle/>
          <a:p>
            <a:r>
              <a:rPr lang="en-US" dirty="0"/>
              <a:t>(function</a:t>
            </a:r>
            <a:r>
              <a:rPr lang="en-US" dirty="0" smtClean="0"/>
              <a:t>($){</a:t>
            </a:r>
          </a:p>
          <a:p>
            <a:r>
              <a:rPr lang="en-US" dirty="0"/>
              <a:t> </a:t>
            </a:r>
            <a:r>
              <a:rPr lang="en-US" dirty="0" smtClean="0"/>
              <a:t> //zoom with size </a:t>
            </a:r>
            <a:r>
              <a:rPr lang="en-US" dirty="0" err="1" smtClean="0"/>
              <a:t>percents</a:t>
            </a:r>
            <a:endParaRPr lang="en-US" dirty="0"/>
          </a:p>
          <a:p>
            <a:r>
              <a:rPr lang="en-US" dirty="0"/>
              <a:t>  $.</a:t>
            </a:r>
            <a:r>
              <a:rPr lang="en-US" dirty="0" err="1"/>
              <a:t>fn.zoom</a:t>
            </a:r>
            <a:r>
              <a:rPr lang="en-US" dirty="0"/>
              <a:t> = </a:t>
            </a:r>
            <a:r>
              <a:rPr lang="en-US" dirty="0" smtClean="0"/>
              <a:t>function(size){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$this </a:t>
            </a:r>
            <a:r>
              <a:rPr lang="en-US" dirty="0"/>
              <a:t>= </a:t>
            </a:r>
            <a:r>
              <a:rPr lang="en-US" dirty="0" smtClean="0"/>
              <a:t>$(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/>
              <a:t>$</a:t>
            </a:r>
            <a:r>
              <a:rPr lang="en-US" dirty="0" err="1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mouseover</a:t>
            </a:r>
            <a:r>
              <a:rPr lang="en-US" dirty="0" smtClean="0"/>
              <a:t>', </a:t>
            </a:r>
            <a:r>
              <a:rPr lang="en-US" dirty="0"/>
              <a:t>function() {…});</a:t>
            </a:r>
          </a:p>
          <a:p>
            <a:r>
              <a:rPr lang="en-US" dirty="0" smtClean="0"/>
              <a:t>    </a:t>
            </a:r>
            <a:r>
              <a:rPr lang="en-US" dirty="0"/>
              <a:t>$</a:t>
            </a:r>
            <a:r>
              <a:rPr lang="en-US" dirty="0" err="1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mouseout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function() {…});</a:t>
            </a:r>
          </a:p>
          <a:p>
            <a:r>
              <a:rPr lang="en-US" dirty="0"/>
              <a:t>    return </a:t>
            </a:r>
            <a:r>
              <a:rPr lang="en-US" dirty="0" smtClean="0"/>
              <a:t>$this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}(jQuery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Plugins with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39229"/>
            <a:ext cx="8686800" cy="3401123"/>
          </a:xfrm>
        </p:spPr>
        <p:txBody>
          <a:bodyPr/>
          <a:lstStyle/>
          <a:p>
            <a:r>
              <a:rPr lang="en-US" dirty="0" smtClean="0"/>
              <a:t>Yet the options sometimes become too many</a:t>
            </a:r>
          </a:p>
          <a:p>
            <a:pPr lvl="1"/>
            <a:r>
              <a:rPr lang="en-US" dirty="0" smtClean="0"/>
              <a:t>When too many arguments, just use a options object</a:t>
            </a:r>
          </a:p>
          <a:p>
            <a:pPr lvl="1"/>
            <a:r>
              <a:rPr lang="en-US" dirty="0" smtClean="0"/>
              <a:t>Give the options as a JSON-like object</a:t>
            </a:r>
          </a:p>
        </p:txBody>
      </p:sp>
    </p:spTree>
    <p:extLst>
      <p:ext uri="{BB962C8B-B14F-4D97-AF65-F5344CB8AC3E}">
        <p14:creationId xmlns:p14="http://schemas.microsoft.com/office/powerpoint/2010/main" val="32514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Plugins with Options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31176"/>
            <a:ext cx="8686800" cy="938719"/>
          </a:xfrm>
        </p:spPr>
        <p:txBody>
          <a:bodyPr>
            <a:spAutoFit/>
          </a:bodyPr>
          <a:lstStyle/>
          <a:p>
            <a:pPr marL="625475" indent="-514350">
              <a:lnSpc>
                <a:spcPct val="95000"/>
              </a:lnSpc>
              <a:spcBef>
                <a:spcPts val="300"/>
              </a:spcBef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 a jQuery plugin for creating dropdown list</a:t>
            </a:r>
          </a:p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 smtClean="0"/>
              <a:t>By given the following: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703136" y="1469154"/>
            <a:ext cx="7737729" cy="1189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id="dropdown"&gt;</a:t>
            </a:r>
            <a:endParaRPr lang="en-US" sz="1800" dirty="0"/>
          </a:p>
          <a:p>
            <a:r>
              <a:rPr lang="en-US" sz="1800" dirty="0"/>
              <a:t>  &lt;option value="1"&gt;One&lt;/option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/>
              <a:t>  &lt;option value</a:t>
            </a:r>
            <a:r>
              <a:rPr lang="en-US" sz="1800" dirty="0" smtClean="0"/>
              <a:t>="2"&gt;Two&lt;/</a:t>
            </a:r>
            <a:r>
              <a:rPr lang="en-US" sz="1800" dirty="0"/>
              <a:t>option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&lt;/select&gt;</a:t>
            </a: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733925" y="2289141"/>
            <a:ext cx="370694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$('#dropdown').dropdown()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228600" y="2700194"/>
            <a:ext cx="8686800" cy="4431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/>
              <a:t>Produces the following HTML:</a:t>
            </a: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703136" y="3169357"/>
            <a:ext cx="773772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style="display: none"</a:t>
            </a:r>
            <a:r>
              <a:rPr lang="en-US" sz="1800" dirty="0" smtClean="0"/>
              <a:t>&gt;…&lt;/select&gt;</a:t>
            </a:r>
          </a:p>
          <a:p>
            <a:r>
              <a:rPr lang="en-US" sz="1800" dirty="0" smtClean="0"/>
              <a:t>&lt;div class="dropdown-list-container"&gt;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class="dropdown-list-options"&gt;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&lt;li class="dropdown-list-option" data-value="0"&gt;One&lt;/li&gt;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28600" y="5226647"/>
            <a:ext cx="8686800" cy="156196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400" dirty="0" smtClean="0"/>
              <a:t>And make it work as SELECT node</a:t>
            </a:r>
          </a:p>
          <a:p>
            <a:pPr marL="1038225" lvl="2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200" dirty="0" smtClean="0"/>
              <a:t>Selecting </a:t>
            </a:r>
            <a:r>
              <a:rPr lang="en-US" sz="2200" dirty="0" smtClean="0"/>
              <a:t>an one of the generated LI nodes, selects the corresponding OPTION node</a:t>
            </a:r>
          </a:p>
          <a:p>
            <a:pPr marL="1303337" lvl="3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000" dirty="0" smtClean="0"/>
              <a:t>So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dropdown:selected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000" dirty="0" smtClean="0"/>
              <a:t> 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jQuery plugin for fading in/fading out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Creates a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endParaRPr lang="en-US" sz="2400" dirty="0"/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Show a success/error message in the box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Showing is done by setting the opacity of the message from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in an interval of 1 </a:t>
            </a:r>
            <a:r>
              <a:rPr lang="en-US" sz="2400" dirty="0" smtClean="0"/>
              <a:t>second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The message disappears after 3 seconds</a:t>
            </a:r>
            <a:endParaRPr lang="en-US" sz="2600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908851" y="2391916"/>
            <a:ext cx="732629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r>
              <a:rPr lang="en-US" dirty="0" smtClean="0"/>
              <a:t> = $('#message-box').</a:t>
            </a:r>
            <a:r>
              <a:rPr lang="en-US" dirty="0" err="1" smtClean="0"/>
              <a:t>messageBox</a:t>
            </a:r>
            <a:r>
              <a:rPr lang="en-US" dirty="0" smtClean="0"/>
              <a:t>();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837829" y="4822051"/>
            <a:ext cx="732629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msgBox.success</a:t>
            </a:r>
            <a:r>
              <a:rPr lang="en-US" dirty="0" smtClean="0"/>
              <a:t>('Success message');</a:t>
            </a:r>
          </a:p>
          <a:p>
            <a:r>
              <a:rPr lang="en-US" dirty="0" err="1" smtClean="0"/>
              <a:t>msgBox.error</a:t>
            </a:r>
            <a:r>
              <a:rPr lang="en-US" dirty="0" smtClean="0"/>
              <a:t>('Error message');</a:t>
            </a:r>
          </a:p>
        </p:txBody>
      </p:sp>
    </p:spTree>
    <p:extLst>
      <p:ext uri="{BB962C8B-B14F-4D97-AF65-F5344CB8AC3E}">
        <p14:creationId xmlns:p14="http://schemas.microsoft.com/office/powerpoint/2010/main" val="3277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54" y="926158"/>
            <a:ext cx="7992208" cy="3472961"/>
          </a:xfrm>
        </p:spPr>
        <p:txBody>
          <a:bodyPr/>
          <a:lstStyle/>
          <a:p>
            <a:r>
              <a:rPr lang="en-US" dirty="0" smtClean="0"/>
              <a:t>jQuery Plugins</a:t>
            </a:r>
          </a:p>
          <a:p>
            <a:pPr lvl="1"/>
            <a:r>
              <a:rPr lang="en-US" dirty="0" smtClean="0"/>
              <a:t>jQueryUI</a:t>
            </a:r>
          </a:p>
          <a:p>
            <a:r>
              <a:rPr lang="en-US" dirty="0" smtClean="0"/>
              <a:t>Creating Custom Plugins</a:t>
            </a:r>
          </a:p>
          <a:p>
            <a:r>
              <a:rPr lang="en-US" dirty="0" smtClean="0"/>
              <a:t>Implementing chaining</a:t>
            </a:r>
          </a:p>
          <a:p>
            <a:r>
              <a:rPr lang="en-US" dirty="0" smtClean="0"/>
              <a:t>Plugins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66656"/>
            <a:ext cx="8686800" cy="4938944"/>
          </a:xfrm>
        </p:spPr>
        <p:txBody>
          <a:bodyPr/>
          <a:lstStyle/>
          <a:p>
            <a:r>
              <a:rPr lang="en-US" dirty="0" smtClean="0"/>
              <a:t>A Plugin is just a method that extends the jQuery objects prototype</a:t>
            </a:r>
          </a:p>
          <a:p>
            <a:pPr lvl="1"/>
            <a:r>
              <a:rPr lang="en-US" dirty="0" smtClean="0"/>
              <a:t>Enabling all jQuery objects to use this method</a:t>
            </a:r>
          </a:p>
          <a:p>
            <a:r>
              <a:rPr lang="en-US" dirty="0" smtClean="0"/>
              <a:t>Once a plugin is imported, it is used as regular jQuery method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fadeout()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hide()</a:t>
            </a:r>
          </a:p>
        </p:txBody>
      </p:sp>
    </p:spTree>
    <p:extLst>
      <p:ext uri="{BB962C8B-B14F-4D97-AF65-F5344CB8AC3E}">
        <p14:creationId xmlns:p14="http://schemas.microsoft.com/office/powerpoint/2010/main" val="15829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595856"/>
          </a:xfrm>
        </p:spPr>
        <p:txBody>
          <a:bodyPr/>
          <a:lstStyle/>
          <a:p>
            <a:r>
              <a:rPr lang="en-US" dirty="0" smtClean="0"/>
              <a:t>jQuery has many ready-to-use plugins</a:t>
            </a:r>
          </a:p>
          <a:p>
            <a:pPr lvl="1"/>
            <a:r>
              <a:rPr lang="en-US" dirty="0" smtClean="0"/>
              <a:t>A library jQueryUI for UI controls</a:t>
            </a:r>
          </a:p>
          <a:p>
            <a:r>
              <a:rPr lang="en-US" dirty="0" smtClean="0"/>
              <a:t>Plugins for UI</a:t>
            </a:r>
          </a:p>
          <a:p>
            <a:pPr lvl="1"/>
            <a:r>
              <a:rPr lang="en-US" dirty="0" smtClean="0"/>
              <a:t>Tabs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Arrangeable elements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3369532"/>
            <a:ext cx="4005146" cy="400110"/>
          </a:xfrm>
        </p:spPr>
        <p:txBody>
          <a:bodyPr/>
          <a:lstStyle/>
          <a:p>
            <a:r>
              <a:rPr lang="en-US" dirty="0" smtClean="0"/>
              <a:t>$("#tabs-holder").tabs();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4794808"/>
            <a:ext cx="40051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$("#grid" </a:t>
            </a:r>
            <a:r>
              <a:rPr lang="en-US" dirty="0"/>
              <a:t>).sortable();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46" y="2323898"/>
            <a:ext cx="3104998" cy="1445744"/>
          </a:xfrm>
          <a:prstGeom prst="roundRect">
            <a:avLst>
              <a:gd name="adj" fmla="val 2071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46" y="4076762"/>
            <a:ext cx="3104998" cy="2169245"/>
          </a:xfrm>
          <a:prstGeom prst="roundRect">
            <a:avLst>
              <a:gd name="adj" fmla="val 2071"/>
            </a:avLst>
          </a:prstGeom>
        </p:spPr>
      </p:pic>
    </p:spTree>
    <p:extLst>
      <p:ext uri="{BB962C8B-B14F-4D97-AF65-F5344CB8AC3E}">
        <p14:creationId xmlns:p14="http://schemas.microsoft.com/office/powerpoint/2010/main" val="24587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2073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jQuery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jQuery has an easy way to extend the initial functionality with plugins</a:t>
            </a:r>
          </a:p>
          <a:p>
            <a:pPr lvl="1"/>
            <a:r>
              <a:rPr lang="en-US" dirty="0" smtClean="0"/>
              <a:t>Just create a regular JavaScript method and attach it to </a:t>
            </a:r>
            <a:r>
              <a:rPr lang="en-US" dirty="0" err="1" smtClean="0"/>
              <a:t>jQuery.fn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990388"/>
            <a:ext cx="8077200" cy="3477875"/>
          </a:xfrm>
        </p:spPr>
        <p:txBody>
          <a:bodyPr/>
          <a:lstStyle/>
          <a:p>
            <a:r>
              <a:rPr lang="en-US" dirty="0" smtClean="0"/>
              <a:t>(function($){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fn.zoom</a:t>
            </a:r>
            <a:r>
              <a:rPr lang="en-US" dirty="0" smtClean="0"/>
              <a:t> = function(){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$this </a:t>
            </a:r>
            <a:r>
              <a:rPr lang="en-US" dirty="0"/>
              <a:t>= </a:t>
            </a:r>
            <a:r>
              <a:rPr lang="en-US" dirty="0" smtClean="0"/>
              <a:t>$(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  $</a:t>
            </a:r>
            <a:r>
              <a:rPr lang="en-US" dirty="0" err="1" smtClean="0"/>
              <a:t>this.on</a:t>
            </a:r>
            <a:r>
              <a:rPr lang="en-US" dirty="0"/>
              <a:t>("mouseover", 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//zoom in element</a:t>
            </a:r>
            <a:endParaRPr lang="en-US" dirty="0"/>
          </a:p>
          <a:p>
            <a:r>
              <a:rPr lang="en-US" dirty="0" smtClean="0"/>
              <a:t>    });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this.on</a:t>
            </a:r>
            <a:r>
              <a:rPr lang="en-US" dirty="0"/>
              <a:t>("</a:t>
            </a:r>
            <a:r>
              <a:rPr lang="en-US" dirty="0" err="1"/>
              <a:t>mouseout</a:t>
            </a:r>
            <a:r>
              <a:rPr lang="en-US" dirty="0"/>
              <a:t>", 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//zoom out element</a:t>
            </a:r>
            <a:endParaRPr lang="en-US" dirty="0"/>
          </a:p>
          <a:p>
            <a:r>
              <a:rPr lang="en-US" dirty="0" smtClean="0"/>
              <a:t>    });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}(jQuery));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49337" y="5575609"/>
            <a:ext cx="292161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$(".image").zoom();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Zoom Plugin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628</TotalTime>
  <Words>611</Words>
  <Application>Microsoft Office PowerPoint</Application>
  <PresentationFormat>On-screen Show (4:3)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 2</vt:lpstr>
      <vt:lpstr>Telerik Academy</vt:lpstr>
      <vt:lpstr>jQuery Plugins</vt:lpstr>
      <vt:lpstr>Table of Contents</vt:lpstr>
      <vt:lpstr>jQuery Plugins</vt:lpstr>
      <vt:lpstr>jQuery Plugin</vt:lpstr>
      <vt:lpstr>jQuery Plugins</vt:lpstr>
      <vt:lpstr>jQuery Plugins</vt:lpstr>
      <vt:lpstr>Creating Custom jQuery Plugins</vt:lpstr>
      <vt:lpstr>Creating jQuery Plugins</vt:lpstr>
      <vt:lpstr>Zoom Plugin</vt:lpstr>
      <vt:lpstr>Chaining in Plugins </vt:lpstr>
      <vt:lpstr>Chaining in Plugins </vt:lpstr>
      <vt:lpstr>Plugins with Options</vt:lpstr>
      <vt:lpstr>Plugins with Options</vt:lpstr>
      <vt:lpstr>Plugins with Options</vt:lpstr>
      <vt:lpstr>Plugins Options</vt:lpstr>
      <vt:lpstr>Plugins with Options Object</vt:lpstr>
      <vt:lpstr>jQuery Plugins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Doncho Minkov</cp:lastModifiedBy>
  <cp:revision>178</cp:revision>
  <dcterms:created xsi:type="dcterms:W3CDTF">2013-06-06T07:23:34Z</dcterms:created>
  <dcterms:modified xsi:type="dcterms:W3CDTF">2014-06-11T08:20:51Z</dcterms:modified>
</cp:coreProperties>
</file>