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20" r:id="rId2"/>
    <p:sldId id="375" r:id="rId3"/>
    <p:sldId id="336" r:id="rId4"/>
    <p:sldId id="386" r:id="rId5"/>
    <p:sldId id="387" r:id="rId6"/>
    <p:sldId id="338" r:id="rId7"/>
    <p:sldId id="339" r:id="rId8"/>
    <p:sldId id="363" r:id="rId9"/>
    <p:sldId id="382" r:id="rId10"/>
    <p:sldId id="383" r:id="rId11"/>
    <p:sldId id="384" r:id="rId12"/>
    <p:sldId id="385" r:id="rId13"/>
    <p:sldId id="345" r:id="rId14"/>
    <p:sldId id="376" r:id="rId15"/>
    <p:sldId id="381" r:id="rId16"/>
    <p:sldId id="377" r:id="rId17"/>
    <p:sldId id="388" r:id="rId18"/>
    <p:sldId id="370" r:id="rId19"/>
    <p:sldId id="372" r:id="rId20"/>
    <p:sldId id="391" r:id="rId21"/>
    <p:sldId id="374" r:id="rId22"/>
    <p:sldId id="354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ivaylo.bgcode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velopment/web-services-and-clou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web-services-and-cloud-comput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87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9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smtClean="0"/>
              <a:t>Web Services and Cloud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Web Services Course Program, Evaluation, Exams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8308" y="302388"/>
            <a:ext cx="1217892" cy="13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QRZywIAqev4KzIpgcdPb_UDhKKufs0XfcBF3H59wanTJiG6Mg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06642"/>
            <a:ext cx="2339898" cy="169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jqzq458FeEqUWC7vn64qwBjzL7wF5Xxcj-cVvAh0YCQUuw-y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98" y="497278"/>
            <a:ext cx="1851102" cy="13865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IiqaXvZovKsLxQJLKo2eq1sINLHM3XDvBxYn-DWg_7wEtVZd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92239"/>
            <a:ext cx="2286000" cy="1712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Services and Cloud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6882" y="1295400"/>
            <a:ext cx="1790432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</a:p>
          <a:p>
            <a:pPr lvl="1"/>
            <a:r>
              <a:rPr lang="en-US" dirty="0" smtClean="0">
                <a:hlinkClick r:id="rId2"/>
              </a:rPr>
              <a:t>http://ivaylo.bgcoder.com</a:t>
            </a:r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Evlogi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Hristov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E-mail: </a:t>
            </a:r>
            <a:r>
              <a:rPr lang="en-US" dirty="0" err="1" smtClean="0"/>
              <a:t>evlogi.hristov</a:t>
            </a:r>
            <a:r>
              <a:rPr lang="en-US" dirty="0" smtClean="0"/>
              <a:t> [at] 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13" y="1170551"/>
            <a:ext cx="186690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review – 10 exams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14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2-3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have data structures and algorithms when the lecture starts (~18:00)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495800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042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databases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forums.academy.telerik.com/web-development/web-services-and-cloud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academy.telerik.com/student-courses/software-technologies/web-services-and-cloud-computing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Web Services and Cloud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</a:t>
            </a:r>
            <a:r>
              <a:rPr lang="en-US" dirty="0" smtClean="0"/>
              <a:t>Course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2367294"/>
            <a:ext cx="2857988" cy="28092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telerikacademy.com/Courses/Courses/Details/187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2012/2013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Microsoft SQL Server 2012 Developer with Service Pack 1 and Developer </a:t>
            </a:r>
            <a:r>
              <a:rPr lang="en-US" dirty="0" smtClean="0"/>
              <a:t>Tools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Or SQL Server 2014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Or Express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648200"/>
            <a:ext cx="381000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130863"/>
            <a:ext cx="19812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Web Services and Cloud Technologies</a:t>
            </a:r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Web Services and Cloud Technologies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courses at the same time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Web Services and Cloud </a:t>
            </a:r>
            <a:r>
              <a:rPr lang="en-US" dirty="0" smtClean="0"/>
              <a:t>Technologies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Lectures </a:t>
            </a:r>
            <a:r>
              <a:rPr lang="en-US" dirty="0"/>
              <a:t>every working day in the week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From 10:30 to 18:00</a:t>
            </a:r>
            <a:endParaRPr lang="en-US" dirty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Practical exam after 2</a:t>
            </a:r>
            <a:r>
              <a:rPr lang="en-US" dirty="0" smtClean="0"/>
              <a:t> weeks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Data structures and algorithms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Lectures 3 times this week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This Tuesday, Wednesday and</a:t>
            </a:r>
            <a:br>
              <a:rPr lang="en-US" dirty="0" smtClean="0"/>
            </a:br>
            <a:r>
              <a:rPr lang="en-US" dirty="0" smtClean="0"/>
              <a:t>Friday from 18:00 to 22:00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Practical exam after 1 week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Seminar: Reflecti0n – this Saturday!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731" y="29718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8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7040423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58" y="3158192"/>
            <a:ext cx="3810000" cy="2252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57" y="914400"/>
            <a:ext cx="3810000" cy="22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Services and Cloud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Web Services and Cloud?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Web Services</a:t>
            </a:r>
            <a:br>
              <a:rPr lang="en-US" dirty="0" smtClean="0"/>
            </a:br>
            <a:r>
              <a:rPr lang="en-US" dirty="0" smtClean="0"/>
              <a:t>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Web Services – Overview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ASP.NET Web API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Windows Communication Foundation (WCF)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Consuming REST Services with C#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Web API Architecture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Testing Services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Cloud Computing and  Technologies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Cloud Platforms and Services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Teamwork and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38369" y="3276600"/>
            <a:ext cx="2077031" cy="1397934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1905000" cy="2325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1689</TotalTime>
  <Words>559</Words>
  <Application>Microsoft Office PowerPoint</Application>
  <PresentationFormat>On-screen Show (4:3)</PresentationFormat>
  <Paragraphs>163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Web Services and Cloud Technologies</vt:lpstr>
      <vt:lpstr>Table of Contents</vt:lpstr>
      <vt:lpstr>Web Services and Cloud Technologies</vt:lpstr>
      <vt:lpstr>What's Coming Next?</vt:lpstr>
      <vt:lpstr>What's Coming Next?</vt:lpstr>
      <vt:lpstr>Web Services and Cloud – Program</vt:lpstr>
      <vt:lpstr>The Web Services  Course Program</vt:lpstr>
      <vt:lpstr>The Trainers Team</vt:lpstr>
      <vt:lpstr>Trainers Team</vt:lpstr>
      <vt:lpstr>Trainers Team (2)</vt:lpstr>
      <vt:lpstr>Trainers Team (3)</vt:lpstr>
      <vt:lpstr>Trainers Team (4)</vt:lpstr>
      <vt:lpstr>Evaluation </vt:lpstr>
      <vt:lpstr>Web Services – Evaluation</vt:lpstr>
      <vt:lpstr>Pass / Excellence / Fail Criteria</vt:lpstr>
      <vt:lpstr>Homework Peer Reviews</vt:lpstr>
      <vt:lpstr>Check Your Presence</vt:lpstr>
      <vt:lpstr>Resources</vt:lpstr>
      <vt:lpstr>Course Web Site &amp; Forums</vt:lpstr>
      <vt:lpstr>Telerik Integrated Learning System (TILS)</vt:lpstr>
      <vt:lpstr>Required Software</vt:lpstr>
      <vt:lpstr>Web Services and Cloud Technologies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Nikolay</cp:lastModifiedBy>
  <cp:revision>538</cp:revision>
  <dcterms:created xsi:type="dcterms:W3CDTF">2007-12-08T16:03:35Z</dcterms:created>
  <dcterms:modified xsi:type="dcterms:W3CDTF">2014-09-03T14:12:21Z</dcterms:modified>
  <cp:category>software engineering</cp:category>
</cp:coreProperties>
</file>