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376" r:id="rId26"/>
    <p:sldId id="377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293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0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6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://csharpfundamentals.telerik.com/" TargetMode="External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lint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Formatting the Source Code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17" y="60239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13" name="Picture 4" descr="format, indent, mor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764">
            <a:off x="757957" y="1466225"/>
            <a:ext cx="1738217" cy="17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563097" y="4460175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" name="Picture 2" descr="format, indent, less, submenu icon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40925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38328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9624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39879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2" y="1883229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1" y="3461656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33383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5245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6096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88247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52600"/>
            <a:ext cx="8382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incomes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incomesSalesReport = PrepareIncomesSalesReport();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incomesSupportReport = PrepareIncomesSupportReport();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expenses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expensesPayrollReport = PrepareExpensesPayrollReport();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expensesMarketingReport = PrepareExpensesMarketingReport();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3600" y="2443996"/>
            <a:ext cx="2057400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967996"/>
            <a:ext cx="2057400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0" y="5872996"/>
            <a:ext cx="2057400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45732"/>
            <a:ext cx="5257800" cy="914400"/>
          </a:xfrm>
        </p:spPr>
        <p:txBody>
          <a:bodyPr/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36332"/>
            <a:ext cx="82296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SPECIES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45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23975"/>
            <a:ext cx="822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/>
              <a:t> 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block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new line 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</a:t>
            </a:r>
            <a:r>
              <a:rPr lang="en-US" dirty="0" smtClean="0"/>
              <a:t>same </a:t>
            </a:r>
            <a:r>
              <a:rPr lang="en-US" dirty="0"/>
              <a:t>line (in </a:t>
            </a:r>
            <a:r>
              <a:rPr lang="en-US" dirty="0" smtClean="0"/>
              <a:t>JavaScript)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Conditional </a:t>
            </a:r>
            <a:r>
              <a:rPr lang="en-US" sz="3600" smtClean="0"/>
              <a:t>Statements and</a:t>
            </a:r>
            <a:br>
              <a:rPr lang="en-US" sz="3600" smtClean="0"/>
            </a:br>
            <a:r>
              <a:rPr lang="en-US" sz="3600" smtClean="0"/>
              <a:t>Loops </a:t>
            </a:r>
            <a:r>
              <a:rPr lang="en-US" sz="3600" dirty="0" smtClean="0"/>
              <a:t>Formatting – C#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00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79248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781144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461337"/>
            <a:ext cx="7924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0" y="2338450"/>
            <a:ext cx="2057400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5342" y="3400300"/>
            <a:ext cx="2785258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86400" y="5562600"/>
            <a:ext cx="2895600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24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76400"/>
            <a:ext cx="7924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945663"/>
            <a:ext cx="2321625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2169250"/>
            <a:ext cx="3429000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52465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72313"/>
            <a:ext cx="3236026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/>
              <a:t>Automated 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286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928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05200"/>
            <a:ext cx="7924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Incorrect Ways To</a:t>
            </a:r>
            <a:br>
              <a:rPr lang="en-US" dirty="0" smtClean="0"/>
            </a:br>
            <a:r>
              <a:rPr lang="en-US" dirty="0" smtClean="0"/>
              <a:t>Break Long Lines (in C#)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82804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7850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064204"/>
            <a:ext cx="8153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 and JavaScript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 use double [Tab] in the carried long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94808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457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475" y="2316480"/>
            <a:ext cx="826325" cy="3657600"/>
            <a:chOff x="621475" y="2316480"/>
            <a:chExt cx="826325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909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9095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9095" y="322326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2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12545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7680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0" y="4777880"/>
            <a:ext cx="2743200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Take advantage of your IDE to help formatting the code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Automatic alignment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Indentation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Style Code analysis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Visual Studio – StyleCop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Eclipse – CheckStyle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http://sourceforge.net/projects/eclipse-cs/</a:t>
            </a:r>
            <a:endParaRPr lang="en-US" sz="2600" dirty="0">
              <a:solidFill>
                <a:srgbClr val="0EFE58"/>
              </a:solidFill>
              <a:latin typeface="Corbel" pitchFamily="34" charset="0"/>
              <a:hlinkClick r:id="rId2"/>
            </a:endParaRPr>
          </a:p>
          <a:p>
            <a:pPr lvl="1">
              <a:lnSpc>
                <a:spcPct val="95000"/>
              </a:lnSpc>
            </a:pPr>
            <a:r>
              <a:rPr lang="en-US" sz="2800" dirty="0" err="1" smtClean="0"/>
              <a:t>JSHint</a:t>
            </a:r>
            <a:r>
              <a:rPr lang="en-US" sz="2800" dirty="0" smtClean="0"/>
              <a:t>, </a:t>
            </a:r>
            <a:r>
              <a:rPr lang="en-US" sz="2800" dirty="0" err="1" smtClean="0"/>
              <a:t>JSLint</a:t>
            </a:r>
            <a:r>
              <a:rPr lang="en-US" sz="2800" dirty="0" smtClean="0"/>
              <a:t> – JavaScript code analysis (all IDEs)</a:t>
            </a:r>
          </a:p>
          <a:p>
            <a:pPr lvl="2">
              <a:lnSpc>
                <a:spcPct val="95000"/>
              </a:lnSpc>
            </a:pPr>
            <a:r>
              <a:rPr lang="en-US" sz="2600" dirty="0">
                <a:hlinkClick r:id="rId3"/>
              </a:rPr>
              <a:t>http://www.jshint.com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/>
              <a:t>, </a:t>
            </a:r>
            <a:r>
              <a:rPr lang="en-US" sz="2600" dirty="0">
                <a:hlinkClick r:id="rId4"/>
              </a:rPr>
              <a:t>http://www.jslint.com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00200"/>
            <a:ext cx="5181600" cy="685800"/>
          </a:xfrm>
        </p:spPr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382000" cy="609600"/>
          </a:xfrm>
        </p:spPr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01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3707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goals</a:t>
            </a:r>
          </a:p>
          <a:p>
            <a:pPr lvl="1"/>
            <a:r>
              <a:rPr lang="en-US" dirty="0" smtClean="0"/>
              <a:t>To improve code readability</a:t>
            </a:r>
          </a:p>
          <a:p>
            <a:pPr lvl="1"/>
            <a:r>
              <a:rPr lang="en-US" dirty="0" smtClean="0"/>
              <a:t>To improve code 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672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Formatting Blocks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end of the block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4228147"/>
            <a:ext cx="3200400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44975" y="2743200"/>
            <a:ext cx="451802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05200"/>
            <a:ext cx="7924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" y="4095750"/>
            <a:ext cx="2705100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400" y="3962400"/>
            <a:ext cx="3962400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686300"/>
            <a:ext cx="2209800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85950" y="5791200"/>
            <a:ext cx="4267200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1816</TotalTime>
  <Words>1788</Words>
  <Application>Microsoft Office PowerPoint</Application>
  <PresentationFormat>On-screen Show (4:3)</PresentationFormat>
  <Paragraphs>352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 theme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JavaScript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Breaking Long Lines in C# and JavaScript</vt:lpstr>
      <vt:lpstr>Alignments</vt:lpstr>
      <vt:lpstr>Automated Tools</vt:lpstr>
      <vt:lpstr>Code Formatting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525</cp:revision>
  <dcterms:created xsi:type="dcterms:W3CDTF">2007-12-08T16:03:35Z</dcterms:created>
  <dcterms:modified xsi:type="dcterms:W3CDTF">2014-04-29T08:46:19Z</dcterms:modified>
  <cp:category>software engineering</cp:category>
</cp:coreProperties>
</file>