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 varScale="1">
        <p:scale>
          <a:sx n="106" d="100"/>
          <a:sy n="106" d="100"/>
        </p:scale>
        <p:origin x="7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14-May-14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14-May-14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</a:t>
            </a:r>
            <a:r>
              <a:rPr lang="en-US" smtClean="0"/>
              <a:t>of </a:t>
            </a:r>
            <a:r>
              <a:rPr lang="en-US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mtClean="0"/>
              <a:t>-s </a:t>
            </a:r>
            <a:r>
              <a:rPr lang="en-US" dirty="0" smtClean="0"/>
              <a:t>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</a:t>
            </a:r>
            <a:r>
              <a:rPr lang="en-US" dirty="0" smtClean="0"/>
              <a:t>end (bottom)</a:t>
            </a:r>
            <a:endParaRPr lang="en-US" dirty="0" smtClean="0"/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2651</TotalTime>
  <Words>3306</Words>
  <Application>Microsoft Office PowerPoint</Application>
  <PresentationFormat>On-screen Show (4:3)</PresentationFormat>
  <Paragraphs>877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 theme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Doncho Minkov</cp:lastModifiedBy>
  <cp:revision>854</cp:revision>
  <dcterms:created xsi:type="dcterms:W3CDTF">2007-12-08T16:03:35Z</dcterms:created>
  <dcterms:modified xsi:type="dcterms:W3CDTF">2014-05-14T09:01:57Z</dcterms:modified>
  <cp:category>quality code, software engineering</cp:category>
</cp:coreProperties>
</file>