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7" r:id="rId10"/>
    <p:sldId id="368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58" r:id="rId19"/>
    <p:sldId id="359" r:id="rId20"/>
    <p:sldId id="336" r:id="rId21"/>
    <p:sldId id="337" r:id="rId22"/>
    <p:sldId id="338" r:id="rId23"/>
    <p:sldId id="339" r:id="rId24"/>
    <p:sldId id="356" r:id="rId25"/>
    <p:sldId id="365" r:id="rId26"/>
    <p:sldId id="341" r:id="rId27"/>
    <p:sldId id="363" r:id="rId28"/>
    <p:sldId id="364" r:id="rId29"/>
    <p:sldId id="369" r:id="rId30"/>
    <p:sldId id="370" r:id="rId31"/>
    <p:sldId id="372" r:id="rId32"/>
    <p:sldId id="374" r:id="rId33"/>
    <p:sldId id="342" r:id="rId34"/>
    <p:sldId id="355" r:id="rId35"/>
    <p:sldId id="345" r:id="rId36"/>
    <p:sldId id="346" r:id="rId37"/>
    <p:sldId id="347" r:id="rId38"/>
    <p:sldId id="348" r:id="rId39"/>
    <p:sldId id="352" r:id="rId40"/>
    <p:sldId id="360" r:id="rId41"/>
    <p:sldId id="361" r:id="rId42"/>
    <p:sldId id="362" r:id="rId43"/>
    <p:sldId id="37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80" d="100"/>
          <a:sy n="80" d="100"/>
        </p:scale>
        <p:origin x="-107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</a:t>
            </a:r>
            <a:endParaRPr lang="en-US" dirty="0" smtClean="0"/>
          </a:p>
          <a:p>
            <a:pPr>
              <a:lnSpc>
                <a:spcPts val="36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pi = 1.234;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0:0.000000}",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</a:t>
            </a:r>
            <a:r>
              <a:rPr lang="en-US" sz="3000" dirty="0" smtClean="0"/>
              <a:t>from the console (after [Enter] is pressed)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ch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Reads a </a:t>
            </a:r>
            <a:r>
              <a:rPr lang="en-US" sz="2800" dirty="0"/>
              <a:t>single character </a:t>
            </a:r>
            <a:r>
              <a:rPr lang="en-US" sz="2800" dirty="0" smtClean="0"/>
              <a:t>from console or a combination of keys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 smtClean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 smtClean="0"/>
              <a:t> – holds the state of [Ctrl], [Alt], …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</a:t>
            </a:r>
            <a:r>
              <a:rPr lang="en-US" sz="2800" dirty="0" smtClean="0"/>
              <a:t>can not </a:t>
            </a:r>
            <a:r>
              <a:rPr lang="en-US" sz="2800" dirty="0"/>
              <a:t>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</a:t>
            </a:r>
            <a:r>
              <a:rPr lang="en-US" sz="2800" dirty="0" smtClean="0"/>
              <a:t>numeral </a:t>
            </a:r>
            <a:r>
              <a:rPr lang="en-US" sz="2800" dirty="0"/>
              <a:t>type do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 smtClean="0"/>
              <a:t>Parses (converts</a:t>
            </a:r>
            <a:r>
              <a:rPr lang="bg-BG" sz="2600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 smtClean="0"/>
              <a:t> </a:t>
            </a:r>
            <a:r>
              <a:rPr lang="en-US" sz="2600" dirty="0"/>
              <a:t>to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</a:t>
            </a:r>
            <a:r>
              <a:rPr lang="en-US" dirty="0" smtClean="0"/>
              <a:t>from</a:t>
            </a:r>
            <a:br>
              <a:rPr lang="en-US" dirty="0" smtClean="0"/>
            </a:br>
            <a:r>
              <a:rPr lang="en-US" dirty="0" smtClean="0"/>
              <a:t>the Console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>to Numbers </a:t>
            </a:r>
            <a:r>
              <a:rPr lang="en-US" dirty="0" smtClean="0"/>
              <a:t>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Converting can also be done using the methods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 smtClean="0"/>
              <a:t> class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ym typeface="Wingdings" pitchFamily="2" charset="2"/>
              </a:rPr>
              <a:t>It </a:t>
            </a:r>
            <a:r>
              <a:rPr lang="en-US" sz="2800" noProof="1" smtClean="0">
                <a:sym typeface="Wingdings" pitchFamily="2" charset="2"/>
              </a:rPr>
              <a:t>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Convert.ToInt64(s);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Convert.ToInt32(invalid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7725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Two options: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 smtClean="0"/>
              <a:t> block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Parsing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 smtClean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 smtClean="0"/>
              <a:t>Printing and Reading Special Characters</a:t>
            </a:r>
          </a:p>
          <a:p>
            <a:r>
              <a:rPr lang="en-US" dirty="0" smtClean="0"/>
              <a:t>Regional Settings and the Number Formatting</a:t>
            </a:r>
            <a:endParaRPr lang="en-US" dirty="0"/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to Print Special</a:t>
            </a:r>
            <a:br>
              <a:rPr lang="en-US" dirty="0" smtClean="0"/>
            </a:br>
            <a:r>
              <a:rPr lang="en-US" dirty="0" smtClean="0"/>
              <a:t>Characters on the Console?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/>
              <a:t>Printing special characters on the console needs two steps:</a:t>
            </a:r>
          </a:p>
          <a:p>
            <a:pPr lvl="1"/>
            <a:r>
              <a:rPr lang="en-US" sz="2800" dirty="0" smtClean="0"/>
              <a:t>Change the console properties</a:t>
            </a:r>
            <a:br>
              <a:rPr lang="en-US" sz="2800" dirty="0" smtClean="0"/>
            </a:br>
            <a:r>
              <a:rPr lang="en-US" sz="2800" dirty="0" smtClean="0"/>
              <a:t>to enable Unicode-friendly font</a:t>
            </a:r>
          </a:p>
          <a:p>
            <a:pPr lvl="1"/>
            <a:r>
              <a:rPr lang="en-US" sz="2800" dirty="0" smtClean="0"/>
              <a:t>Enable Unicode for the Console</a:t>
            </a:r>
            <a:br>
              <a:rPr lang="en-US" sz="2800" dirty="0" smtClean="0"/>
            </a:br>
            <a:r>
              <a:rPr lang="en-US" sz="2800" dirty="0" smtClean="0"/>
              <a:t>by adjusting its output encoding</a:t>
            </a:r>
          </a:p>
          <a:p>
            <a:pPr lvl="2"/>
            <a:r>
              <a:rPr lang="en-US" sz="2600" dirty="0" smtClean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Encoding.UTF8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8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  <a:endParaRPr lang="en-US" sz="4400" b="1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>
              <a:lnSpc>
                <a:spcPct val="100000"/>
              </a:lnSpc>
            </a:pPr>
            <a:r>
              <a:rPr lang="en-US" dirty="0" smtClean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90008" y="4338089"/>
            <a:ext cx="2119950" cy="211995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new line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  <a:endParaRPr lang="en-US" dirty="0" smtClean="0"/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</p:spTree>
    <p:extLst>
      <p:ext uri="{BB962C8B-B14F-4D97-AF65-F5344CB8AC3E}">
        <p14:creationId xmlns:p14="http://schemas.microsoft.com/office/powerpoint/2010/main" val="10491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5927</TotalTime>
  <Words>2672</Words>
  <Application>Microsoft Office PowerPoint</Application>
  <PresentationFormat>On-screen Show (4:3)</PresentationFormat>
  <Paragraphs>429</Paragraphs>
  <Slides>43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Telerik-PowerPoint-Theme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Svetlin Nakov</cp:lastModifiedBy>
  <cp:revision>397</cp:revision>
  <dcterms:created xsi:type="dcterms:W3CDTF">2007-12-08T16:03:35Z</dcterms:created>
  <dcterms:modified xsi:type="dcterms:W3CDTF">2011-11-17T11:59:58Z</dcterms:modified>
</cp:coreProperties>
</file>