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4" d="100"/>
          <a:sy n="104" d="100"/>
        </p:scale>
        <p:origin x="9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09-Jan-13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09-Jan-13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</a:t>
            </a:r>
            <a:r>
              <a:rPr lang="en-US" dirty="0"/>
              <a:t>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1277</TotalTime>
  <Words>2320</Words>
  <Application>Microsoft Office PowerPoint</Application>
  <PresentationFormat>On-screen Show (4:3)</PresentationFormat>
  <Paragraphs>424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Doncho Minkov</cp:lastModifiedBy>
  <cp:revision>312</cp:revision>
  <dcterms:created xsi:type="dcterms:W3CDTF">2007-12-08T16:03:35Z</dcterms:created>
  <dcterms:modified xsi:type="dcterms:W3CDTF">2013-01-09T12:59:48Z</dcterms:modified>
  <cp:category>software engineering</cp:category>
</cp:coreProperties>
</file>